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5" r:id="rId4"/>
    <p:sldMasterId id="2147483870" r:id="rId5"/>
  </p:sldMasterIdLst>
  <p:notesMasterIdLst>
    <p:notesMasterId r:id="rId18"/>
  </p:notesMasterIdLst>
  <p:handoutMasterIdLst>
    <p:handoutMasterId r:id="rId19"/>
  </p:handoutMasterIdLst>
  <p:sldIdLst>
    <p:sldId id="261" r:id="rId6"/>
    <p:sldId id="2147477578" r:id="rId7"/>
    <p:sldId id="2147477666" r:id="rId8"/>
    <p:sldId id="2147477671" r:id="rId9"/>
    <p:sldId id="2147477660" r:id="rId10"/>
    <p:sldId id="2147477659" r:id="rId11"/>
    <p:sldId id="2147477661" r:id="rId12"/>
    <p:sldId id="2147477665" r:id="rId13"/>
    <p:sldId id="2147477668" r:id="rId14"/>
    <p:sldId id="2147477667" r:id="rId15"/>
    <p:sldId id="2147477655" r:id="rId16"/>
    <p:sldId id="2147477614"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B58DC3E-1A1A-B5F3-8C40-5758EB4D36AF}" name="Gord Brasnett" initials="GB" userId="S::gord.brasnett@sproule.com::a2959de4-e3e9-44cd-8b56-b398296bdf4a" providerId="AD"/>
  <p188:author id="{30465976-5564-67D3-43F6-4F6216C0A927}" name="Han Claringbould" initials="HC" userId="S::han.claringbould@sproule.com::d5806973-a43d-4ad9-a064-a9c6c9a06c18" providerId="AD"/>
  <p188:author id="{90F165CA-C003-ED83-3C31-5674D7314A8B}" name="Sheldon McDonough" initials="SM" userId="S::sheldon.mcdonough@sproule.com::bf53e2e3-fdbd-421a-98c3-00cb8698e805" providerId="AD"/>
  <p188:author id="{BB6181F8-C3EA-BC9E-F972-F28CCEEC1614}" name="Hunter Brett" initials="HB" userId="S::hunter.brett@sproule.com::58944a07-4f93-4ca1-b197-c3d220434fb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B0303"/>
    <a:srgbClr val="125740"/>
    <a:srgbClr val="1C8261"/>
    <a:srgbClr val="FFC000"/>
    <a:srgbClr val="5DA189"/>
    <a:srgbClr val="E0ECE7"/>
    <a:srgbClr val="EC5939"/>
    <a:srgbClr val="1E4A66"/>
    <a:srgbClr val="8EA3B1"/>
    <a:srgbClr val="29516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742636-B3F4-6D42-B24F-2FD907D9A552}" v="1993" dt="2026-10-09T13:41:16.99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673"/>
    <p:restoredTop sz="96774" autoAdjust="0"/>
  </p:normalViewPr>
  <p:slideViewPr>
    <p:cSldViewPr snapToGrid="0">
      <p:cViewPr varScale="1">
        <p:scale>
          <a:sx n="125" d="100"/>
          <a:sy n="125" d="100"/>
        </p:scale>
        <p:origin x="192" y="520"/>
      </p:cViewPr>
      <p:guideLst>
        <p:guide orient="horz" pos="2183"/>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 d="1"/>
        <a:sy n="1" d="1"/>
      </p:scale>
      <p:origin x="0" y="-396"/>
    </p:cViewPr>
  </p:sorter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unbosun Afolayan" userId="S::tunbosun.afolayan@proallyworld.com::ee62e860-88b3-4fbb-b0da-a2823eb61681" providerId="AD" clId="Web-{00000000-0000-0000-0000-000000000000}"/>
    <pc:docChg chg="modSld">
      <pc:chgData name="Tunbosun Afolayan" userId="S::tunbosun.afolayan@proallyworld.com::ee62e860-88b3-4fbb-b0da-a2823eb61681" providerId="AD" clId="Web-{00000000-0000-0000-0000-000000000000}" dt="2026-10-08T11:11:02.090" v="38" actId="20577"/>
      <pc:docMkLst>
        <pc:docMk/>
      </pc:docMkLst>
      <pc:sldChg chg="modSp">
        <pc:chgData name="Tunbosun Afolayan" userId="S::tunbosun.afolayan@proallyworld.com::ee62e860-88b3-4fbb-b0da-a2823eb61681" providerId="AD" clId="Web-{00000000-0000-0000-0000-000000000000}" dt="2026-10-08T11:11:02.090" v="38" actId="20577"/>
        <pc:sldMkLst>
          <pc:docMk/>
          <pc:sldMk cId="2341000196" sldId="256"/>
        </pc:sldMkLst>
        <pc:spChg chg="mod">
          <ac:chgData name="Tunbosun Afolayan" userId="S::tunbosun.afolayan@proallyworld.com::ee62e860-88b3-4fbb-b0da-a2823eb61681" providerId="AD" clId="Web-{00000000-0000-0000-0000-000000000000}" dt="2026-10-08T11:10:10.839" v="25" actId="20577"/>
          <ac:spMkLst>
            <pc:docMk/>
            <pc:sldMk cId="2341000196" sldId="256"/>
            <ac:spMk id="2" creationId="{4CA019FC-81EF-07AA-448A-DAC680D18D81}"/>
          </ac:spMkLst>
        </pc:spChg>
        <pc:spChg chg="mod">
          <ac:chgData name="Tunbosun Afolayan" userId="S::tunbosun.afolayan@proallyworld.com::ee62e860-88b3-4fbb-b0da-a2823eb61681" providerId="AD" clId="Web-{00000000-0000-0000-0000-000000000000}" dt="2026-10-08T11:11:02.090" v="38" actId="20577"/>
          <ac:spMkLst>
            <pc:docMk/>
            <pc:sldMk cId="2341000196" sldId="256"/>
            <ac:spMk id="3" creationId="{FCD429B3-CEF3-A79D-9E35-AAA14D347EBF}"/>
          </ac:spMkLst>
        </pc:spChg>
      </pc:sldChg>
    </pc:docChg>
  </pc:docChgLst>
  <pc:docChgLst>
    <pc:chgData name="Tunbosun Afolayan" userId="ee62e860-88b3-4fbb-b0da-a2823eb61681" providerId="ADAL" clId="{B98FA0C3-7A4E-5101-B5B3-289FCB32E2BE}"/>
    <pc:docChg chg="undo custSel addSld delSld modSld sldOrd modMainMaster">
      <pc:chgData name="Tunbosun Afolayan" userId="ee62e860-88b3-4fbb-b0da-a2823eb61681" providerId="ADAL" clId="{B98FA0C3-7A4E-5101-B5B3-289FCB32E2BE}" dt="2026-10-09T14:33:22.084" v="7546" actId="207"/>
      <pc:docMkLst>
        <pc:docMk/>
      </pc:docMkLst>
      <pc:sldChg chg="addSp delSp modSp add del mod">
        <pc:chgData name="Tunbosun Afolayan" userId="ee62e860-88b3-4fbb-b0da-a2823eb61681" providerId="ADAL" clId="{B98FA0C3-7A4E-5101-B5B3-289FCB32E2BE}" dt="2026-10-09T13:15:29.679" v="7210" actId="2696"/>
        <pc:sldMkLst>
          <pc:docMk/>
          <pc:sldMk cId="2341000196" sldId="256"/>
        </pc:sldMkLst>
        <pc:spChg chg="del mod">
          <ac:chgData name="Tunbosun Afolayan" userId="ee62e860-88b3-4fbb-b0da-a2823eb61681" providerId="ADAL" clId="{B98FA0C3-7A4E-5101-B5B3-289FCB32E2BE}" dt="2026-10-09T13:01:46.480" v="7120" actId="478"/>
          <ac:spMkLst>
            <pc:docMk/>
            <pc:sldMk cId="2341000196" sldId="256"/>
            <ac:spMk id="2" creationId="{4CA019FC-81EF-07AA-448A-DAC680D18D81}"/>
          </ac:spMkLst>
        </pc:spChg>
        <pc:spChg chg="mod">
          <ac:chgData name="Tunbosun Afolayan" userId="ee62e860-88b3-4fbb-b0da-a2823eb61681" providerId="ADAL" clId="{B98FA0C3-7A4E-5101-B5B3-289FCB32E2BE}" dt="2026-10-09T13:09:24.036" v="7170" actId="1076"/>
          <ac:spMkLst>
            <pc:docMk/>
            <pc:sldMk cId="2341000196" sldId="256"/>
            <ac:spMk id="3" creationId="{FCD429B3-CEF3-A79D-9E35-AAA14D347EBF}"/>
          </ac:spMkLst>
        </pc:spChg>
        <pc:spChg chg="del mod">
          <ac:chgData name="Tunbosun Afolayan" userId="ee62e860-88b3-4fbb-b0da-a2823eb61681" providerId="ADAL" clId="{B98FA0C3-7A4E-5101-B5B3-289FCB32E2BE}" dt="2026-10-09T13:02:04.407" v="7125" actId="478"/>
          <ac:spMkLst>
            <pc:docMk/>
            <pc:sldMk cId="2341000196" sldId="256"/>
            <ac:spMk id="4" creationId="{53B2DB27-0460-15DE-E3FB-49AA5525386F}"/>
          </ac:spMkLst>
        </pc:spChg>
        <pc:spChg chg="add mod">
          <ac:chgData name="Tunbosun Afolayan" userId="ee62e860-88b3-4fbb-b0da-a2823eb61681" providerId="ADAL" clId="{B98FA0C3-7A4E-5101-B5B3-289FCB32E2BE}" dt="2026-10-09T13:04:06.611" v="7153" actId="14100"/>
          <ac:spMkLst>
            <pc:docMk/>
            <pc:sldMk cId="2341000196" sldId="256"/>
            <ac:spMk id="6" creationId="{F755DEEC-2D01-B87E-E58D-07DC8D276A28}"/>
          </ac:spMkLst>
        </pc:spChg>
        <pc:spChg chg="add del mod">
          <ac:chgData name="Tunbosun Afolayan" userId="ee62e860-88b3-4fbb-b0da-a2823eb61681" providerId="ADAL" clId="{B98FA0C3-7A4E-5101-B5B3-289FCB32E2BE}" dt="2026-10-09T13:02:36.819" v="7141" actId="478"/>
          <ac:spMkLst>
            <pc:docMk/>
            <pc:sldMk cId="2341000196" sldId="256"/>
            <ac:spMk id="8" creationId="{7394BE50-031E-835A-CAB6-1D07497A7D46}"/>
          </ac:spMkLst>
        </pc:spChg>
        <pc:spChg chg="add mod">
          <ac:chgData name="Tunbosun Afolayan" userId="ee62e860-88b3-4fbb-b0da-a2823eb61681" providerId="ADAL" clId="{B98FA0C3-7A4E-5101-B5B3-289FCB32E2BE}" dt="2026-10-09T13:09:50.420" v="7175" actId="14100"/>
          <ac:spMkLst>
            <pc:docMk/>
            <pc:sldMk cId="2341000196" sldId="256"/>
            <ac:spMk id="9" creationId="{3156C4B6-98A8-9059-9BB4-84FA5A181F91}"/>
          </ac:spMkLst>
        </pc:spChg>
      </pc:sldChg>
      <pc:sldChg chg="del">
        <pc:chgData name="Tunbosun Afolayan" userId="ee62e860-88b3-4fbb-b0da-a2823eb61681" providerId="ADAL" clId="{B98FA0C3-7A4E-5101-B5B3-289FCB32E2BE}" dt="2026-10-09T13:06:01.990" v="7166" actId="2696"/>
        <pc:sldMkLst>
          <pc:docMk/>
          <pc:sldMk cId="2952277720" sldId="257"/>
        </pc:sldMkLst>
      </pc:sldChg>
      <pc:sldChg chg="del">
        <pc:chgData name="Tunbosun Afolayan" userId="ee62e860-88b3-4fbb-b0da-a2823eb61681" providerId="ADAL" clId="{B98FA0C3-7A4E-5101-B5B3-289FCB32E2BE}" dt="2026-10-09T12:58:14.710" v="6904" actId="2696"/>
        <pc:sldMkLst>
          <pc:docMk/>
          <pc:sldMk cId="1783656276" sldId="258"/>
        </pc:sldMkLst>
      </pc:sldChg>
      <pc:sldChg chg="modSp add del mod">
        <pc:chgData name="Tunbosun Afolayan" userId="ee62e860-88b3-4fbb-b0da-a2823eb61681" providerId="ADAL" clId="{B98FA0C3-7A4E-5101-B5B3-289FCB32E2BE}" dt="2026-10-09T13:05:27.976" v="7164" actId="2696"/>
        <pc:sldMkLst>
          <pc:docMk/>
          <pc:sldMk cId="3421332270" sldId="259"/>
        </pc:sldMkLst>
        <pc:spChg chg="mod">
          <ac:chgData name="Tunbosun Afolayan" userId="ee62e860-88b3-4fbb-b0da-a2823eb61681" providerId="ADAL" clId="{B98FA0C3-7A4E-5101-B5B3-289FCB32E2BE}" dt="2026-10-08T11:11:30.190" v="6" actId="27636"/>
          <ac:spMkLst>
            <pc:docMk/>
            <pc:sldMk cId="3421332270" sldId="259"/>
            <ac:spMk id="3" creationId="{2B518093-CE1D-9D04-EF0D-FA7EEB29D3B8}"/>
          </ac:spMkLst>
        </pc:spChg>
      </pc:sldChg>
      <pc:sldChg chg="modSp del mod">
        <pc:chgData name="Tunbosun Afolayan" userId="ee62e860-88b3-4fbb-b0da-a2823eb61681" providerId="ADAL" clId="{B98FA0C3-7A4E-5101-B5B3-289FCB32E2BE}" dt="2026-10-09T12:58:18.887" v="6905" actId="2696"/>
        <pc:sldMkLst>
          <pc:docMk/>
          <pc:sldMk cId="2595339349" sldId="260"/>
        </pc:sldMkLst>
        <pc:spChg chg="mod">
          <ac:chgData name="Tunbosun Afolayan" userId="ee62e860-88b3-4fbb-b0da-a2823eb61681" providerId="ADAL" clId="{B98FA0C3-7A4E-5101-B5B3-289FCB32E2BE}" dt="2026-10-08T11:11:30.183" v="5" actId="27636"/>
          <ac:spMkLst>
            <pc:docMk/>
            <pc:sldMk cId="2595339349" sldId="260"/>
            <ac:spMk id="7" creationId="{A2F76237-41C5-0FA3-3234-A6299861B628}"/>
          </ac:spMkLst>
        </pc:spChg>
      </pc:sldChg>
      <pc:sldChg chg="addSp delSp modSp add mod ord">
        <pc:chgData name="Tunbosun Afolayan" userId="ee62e860-88b3-4fbb-b0da-a2823eb61681" providerId="ADAL" clId="{B98FA0C3-7A4E-5101-B5B3-289FCB32E2BE}" dt="2026-10-09T14:33:22.084" v="7546" actId="207"/>
        <pc:sldMkLst>
          <pc:docMk/>
          <pc:sldMk cId="0" sldId="261"/>
        </pc:sldMkLst>
        <pc:spChg chg="mod">
          <ac:chgData name="Tunbosun Afolayan" userId="ee62e860-88b3-4fbb-b0da-a2823eb61681" providerId="ADAL" clId="{B98FA0C3-7A4E-5101-B5B3-289FCB32E2BE}" dt="2026-10-09T13:26:11.128" v="7369" actId="20577"/>
          <ac:spMkLst>
            <pc:docMk/>
            <pc:sldMk cId="0" sldId="261"/>
            <ac:spMk id="4" creationId="{00000000-0000-0000-0000-000000000000}"/>
          </ac:spMkLst>
        </pc:spChg>
        <pc:spChg chg="mod">
          <ac:chgData name="Tunbosun Afolayan" userId="ee62e860-88b3-4fbb-b0da-a2823eb61681" providerId="ADAL" clId="{B98FA0C3-7A4E-5101-B5B3-289FCB32E2BE}" dt="2026-10-09T13:19:29.177" v="7304" actId="14100"/>
          <ac:spMkLst>
            <pc:docMk/>
            <pc:sldMk cId="0" sldId="261"/>
            <ac:spMk id="5" creationId="{00000000-0000-0000-0000-000000000000}"/>
          </ac:spMkLst>
        </pc:spChg>
        <pc:spChg chg="mod">
          <ac:chgData name="Tunbosun Afolayan" userId="ee62e860-88b3-4fbb-b0da-a2823eb61681" providerId="ADAL" clId="{B98FA0C3-7A4E-5101-B5B3-289FCB32E2BE}" dt="2026-10-08T11:20:05.600" v="269" actId="207"/>
          <ac:spMkLst>
            <pc:docMk/>
            <pc:sldMk cId="0" sldId="261"/>
            <ac:spMk id="6" creationId="{00000000-0000-0000-0000-000000000000}"/>
          </ac:spMkLst>
        </pc:spChg>
        <pc:spChg chg="del">
          <ac:chgData name="Tunbosun Afolayan" userId="ee62e860-88b3-4fbb-b0da-a2823eb61681" providerId="ADAL" clId="{B98FA0C3-7A4E-5101-B5B3-289FCB32E2BE}" dt="2026-10-08T11:19:54.131" v="267" actId="478"/>
          <ac:spMkLst>
            <pc:docMk/>
            <pc:sldMk cId="0" sldId="261"/>
            <ac:spMk id="7" creationId="{00000000-0000-0000-0000-000000000000}"/>
          </ac:spMkLst>
        </pc:spChg>
        <pc:spChg chg="add mod">
          <ac:chgData name="Tunbosun Afolayan" userId="ee62e860-88b3-4fbb-b0da-a2823eb61681" providerId="ADAL" clId="{B98FA0C3-7A4E-5101-B5B3-289FCB32E2BE}" dt="2026-10-09T13:19:41.608" v="7309" actId="14100"/>
          <ac:spMkLst>
            <pc:docMk/>
            <pc:sldMk cId="0" sldId="261"/>
            <ac:spMk id="8" creationId="{474E196C-DE1B-B4C7-A6B9-E47BF269857C}"/>
          </ac:spMkLst>
        </pc:spChg>
        <pc:spChg chg="add mod">
          <ac:chgData name="Tunbosun Afolayan" userId="ee62e860-88b3-4fbb-b0da-a2823eb61681" providerId="ADAL" clId="{B98FA0C3-7A4E-5101-B5B3-289FCB32E2BE}" dt="2026-10-09T14:33:22.084" v="7546" actId="207"/>
          <ac:spMkLst>
            <pc:docMk/>
            <pc:sldMk cId="0" sldId="261"/>
            <ac:spMk id="10" creationId="{D44C3F66-AB9A-FDE6-FDB4-107D36F25169}"/>
          </ac:spMkLst>
        </pc:spChg>
        <pc:spChg chg="add mod">
          <ac:chgData name="Tunbosun Afolayan" userId="ee62e860-88b3-4fbb-b0da-a2823eb61681" providerId="ADAL" clId="{B98FA0C3-7A4E-5101-B5B3-289FCB32E2BE}" dt="2026-10-09T14:33:13.377" v="7545" actId="20577"/>
          <ac:spMkLst>
            <pc:docMk/>
            <pc:sldMk cId="0" sldId="261"/>
            <ac:spMk id="11" creationId="{B6616979-2AC6-DF85-E02E-7858B9C4FAD4}"/>
          </ac:spMkLst>
        </pc:spChg>
        <pc:grpChg chg="mod">
          <ac:chgData name="Tunbosun Afolayan" userId="ee62e860-88b3-4fbb-b0da-a2823eb61681" providerId="ADAL" clId="{B98FA0C3-7A4E-5101-B5B3-289FCB32E2BE}" dt="2026-10-09T13:19:17.092" v="7303" actId="1076"/>
          <ac:grpSpMkLst>
            <pc:docMk/>
            <pc:sldMk cId="0" sldId="261"/>
            <ac:grpSpMk id="2" creationId="{00000000-0000-0000-0000-000000000000}"/>
          </ac:grpSpMkLst>
        </pc:grpChg>
      </pc:sldChg>
      <pc:sldChg chg="add del">
        <pc:chgData name="Tunbosun Afolayan" userId="ee62e860-88b3-4fbb-b0da-a2823eb61681" providerId="ADAL" clId="{B98FA0C3-7A4E-5101-B5B3-289FCB32E2BE}" dt="2026-10-09T13:05:31.809" v="7165" actId="2696"/>
        <pc:sldMkLst>
          <pc:docMk/>
          <pc:sldMk cId="3743996194" sldId="262"/>
        </pc:sldMkLst>
      </pc:sldChg>
      <pc:sldChg chg="addSp modSp add mod ord">
        <pc:chgData name="Tunbosun Afolayan" userId="ee62e860-88b3-4fbb-b0da-a2823eb61681" providerId="ADAL" clId="{B98FA0C3-7A4E-5101-B5B3-289FCB32E2BE}" dt="2026-10-09T13:22:42.607" v="7318"/>
        <pc:sldMkLst>
          <pc:docMk/>
          <pc:sldMk cId="2777656144" sldId="2147477578"/>
        </pc:sldMkLst>
        <pc:spChg chg="mod">
          <ac:chgData name="Tunbosun Afolayan" userId="ee62e860-88b3-4fbb-b0da-a2823eb61681" providerId="ADAL" clId="{B98FA0C3-7A4E-5101-B5B3-289FCB32E2BE}" dt="2026-10-08T11:25:36.247" v="376" actId="27636"/>
          <ac:spMkLst>
            <pc:docMk/>
            <pc:sldMk cId="2777656144" sldId="2147477578"/>
            <ac:spMk id="3" creationId="{97801C6E-A3C0-43EE-7955-7BC0699F8D5C}"/>
          </ac:spMkLst>
        </pc:spChg>
        <pc:spChg chg="mod">
          <ac:chgData name="Tunbosun Afolayan" userId="ee62e860-88b3-4fbb-b0da-a2823eb61681" providerId="ADAL" clId="{B98FA0C3-7A4E-5101-B5B3-289FCB32E2BE}" dt="2026-10-08T14:56:27.177" v="1851" actId="20577"/>
          <ac:spMkLst>
            <pc:docMk/>
            <pc:sldMk cId="2777656144" sldId="2147477578"/>
            <ac:spMk id="4" creationId="{BC6A3B5E-C0D2-65DE-A957-29A875D43C56}"/>
          </ac:spMkLst>
        </pc:spChg>
        <pc:spChg chg="add">
          <ac:chgData name="Tunbosun Afolayan" userId="ee62e860-88b3-4fbb-b0da-a2823eb61681" providerId="ADAL" clId="{B98FA0C3-7A4E-5101-B5B3-289FCB32E2BE}" dt="2026-10-08T14:55:43.139" v="1828"/>
          <ac:spMkLst>
            <pc:docMk/>
            <pc:sldMk cId="2777656144" sldId="2147477578"/>
            <ac:spMk id="6" creationId="{215E60F4-9383-A221-FFD0-C922956DCB95}"/>
          </ac:spMkLst>
        </pc:spChg>
        <pc:spChg chg="mod">
          <ac:chgData name="Tunbosun Afolayan" userId="ee62e860-88b3-4fbb-b0da-a2823eb61681" providerId="ADAL" clId="{B98FA0C3-7A4E-5101-B5B3-289FCB32E2BE}" dt="2026-10-08T14:56:35.151" v="1853" actId="20577"/>
          <ac:spMkLst>
            <pc:docMk/>
            <pc:sldMk cId="2777656144" sldId="2147477578"/>
            <ac:spMk id="7" creationId="{F7003C3A-D1FB-2102-6867-142DEB5AC7C0}"/>
          </ac:spMkLst>
        </pc:spChg>
        <pc:spChg chg="add mod">
          <ac:chgData name="Tunbosun Afolayan" userId="ee62e860-88b3-4fbb-b0da-a2823eb61681" providerId="ADAL" clId="{B98FA0C3-7A4E-5101-B5B3-289FCB32E2BE}" dt="2026-10-09T13:22:42.607" v="7318"/>
          <ac:spMkLst>
            <pc:docMk/>
            <pc:sldMk cId="2777656144" sldId="2147477578"/>
            <ac:spMk id="8" creationId="{13D78C8B-51F3-C319-3B13-F90A528A45EB}"/>
          </ac:spMkLst>
        </pc:spChg>
      </pc:sldChg>
      <pc:sldChg chg="addSp delSp modSp add mod">
        <pc:chgData name="Tunbosun Afolayan" userId="ee62e860-88b3-4fbb-b0da-a2823eb61681" providerId="ADAL" clId="{B98FA0C3-7A4E-5101-B5B3-289FCB32E2BE}" dt="2026-10-09T13:25:12.259" v="7353" actId="1076"/>
        <pc:sldMkLst>
          <pc:docMk/>
          <pc:sldMk cId="4213414398" sldId="2147477614"/>
        </pc:sldMkLst>
        <pc:spChg chg="mod">
          <ac:chgData name="Tunbosun Afolayan" userId="ee62e860-88b3-4fbb-b0da-a2823eb61681" providerId="ADAL" clId="{B98FA0C3-7A4E-5101-B5B3-289FCB32E2BE}" dt="2026-10-09T13:16:15.258" v="7252" actId="20577"/>
          <ac:spMkLst>
            <pc:docMk/>
            <pc:sldMk cId="4213414398" sldId="2147477614"/>
            <ac:spMk id="2" creationId="{3B996BB5-0F92-FC2F-73E6-1A08D9F6E667}"/>
          </ac:spMkLst>
        </pc:spChg>
        <pc:spChg chg="del">
          <ac:chgData name="Tunbosun Afolayan" userId="ee62e860-88b3-4fbb-b0da-a2823eb61681" providerId="ADAL" clId="{B98FA0C3-7A4E-5101-B5B3-289FCB32E2BE}" dt="2026-10-09T13:10:50.118" v="7194" actId="478"/>
          <ac:spMkLst>
            <pc:docMk/>
            <pc:sldMk cId="4213414398" sldId="2147477614"/>
            <ac:spMk id="4" creationId="{3640187E-CA4E-D5FB-7345-9ADEB406C48E}"/>
          </ac:spMkLst>
        </pc:spChg>
        <pc:spChg chg="del">
          <ac:chgData name="Tunbosun Afolayan" userId="ee62e860-88b3-4fbb-b0da-a2823eb61681" providerId="ADAL" clId="{B98FA0C3-7A4E-5101-B5B3-289FCB32E2BE}" dt="2026-10-09T13:10:48.410" v="7193" actId="478"/>
          <ac:spMkLst>
            <pc:docMk/>
            <pc:sldMk cId="4213414398" sldId="2147477614"/>
            <ac:spMk id="6" creationId="{5A068C55-7D6F-F52E-6B82-2AD7152EC266}"/>
          </ac:spMkLst>
        </pc:spChg>
        <pc:spChg chg="del">
          <ac:chgData name="Tunbosun Afolayan" userId="ee62e860-88b3-4fbb-b0da-a2823eb61681" providerId="ADAL" clId="{B98FA0C3-7A4E-5101-B5B3-289FCB32E2BE}" dt="2026-10-09T13:10:39.134" v="7186" actId="478"/>
          <ac:spMkLst>
            <pc:docMk/>
            <pc:sldMk cId="4213414398" sldId="2147477614"/>
            <ac:spMk id="7" creationId="{F8671B77-B4DC-95E9-7470-8DEDD9D7738F}"/>
          </ac:spMkLst>
        </pc:spChg>
        <pc:spChg chg="del">
          <ac:chgData name="Tunbosun Afolayan" userId="ee62e860-88b3-4fbb-b0da-a2823eb61681" providerId="ADAL" clId="{B98FA0C3-7A4E-5101-B5B3-289FCB32E2BE}" dt="2026-10-09T13:10:42.183" v="7189" actId="478"/>
          <ac:spMkLst>
            <pc:docMk/>
            <pc:sldMk cId="4213414398" sldId="2147477614"/>
            <ac:spMk id="9" creationId="{E9BD8627-D365-842B-F221-0320C1A00DAB}"/>
          </ac:spMkLst>
        </pc:spChg>
        <pc:spChg chg="del">
          <ac:chgData name="Tunbosun Afolayan" userId="ee62e860-88b3-4fbb-b0da-a2823eb61681" providerId="ADAL" clId="{B98FA0C3-7A4E-5101-B5B3-289FCB32E2BE}" dt="2026-10-09T13:10:28.481" v="7179" actId="478"/>
          <ac:spMkLst>
            <pc:docMk/>
            <pc:sldMk cId="4213414398" sldId="2147477614"/>
            <ac:spMk id="10" creationId="{DC8455AD-4F3F-B575-760F-ABC078F644D3}"/>
          </ac:spMkLst>
        </pc:spChg>
        <pc:spChg chg="add del mod">
          <ac:chgData name="Tunbosun Afolayan" userId="ee62e860-88b3-4fbb-b0da-a2823eb61681" providerId="ADAL" clId="{B98FA0C3-7A4E-5101-B5B3-289FCB32E2BE}" dt="2026-10-09T13:10:30.617" v="7181" actId="478"/>
          <ac:spMkLst>
            <pc:docMk/>
            <pc:sldMk cId="4213414398" sldId="2147477614"/>
            <ac:spMk id="11" creationId="{7A39FE1A-949F-7917-1C20-2F8BA6B5B000}"/>
          </ac:spMkLst>
        </pc:spChg>
        <pc:spChg chg="del">
          <ac:chgData name="Tunbosun Afolayan" userId="ee62e860-88b3-4fbb-b0da-a2823eb61681" providerId="ADAL" clId="{B98FA0C3-7A4E-5101-B5B3-289FCB32E2BE}" dt="2026-10-09T13:10:32.614" v="7182" actId="478"/>
          <ac:spMkLst>
            <pc:docMk/>
            <pc:sldMk cId="4213414398" sldId="2147477614"/>
            <ac:spMk id="12" creationId="{61B9F2E6-CF46-EFD4-40A8-BC44D6FC801C}"/>
          </ac:spMkLst>
        </pc:spChg>
        <pc:spChg chg="add del mod">
          <ac:chgData name="Tunbosun Afolayan" userId="ee62e860-88b3-4fbb-b0da-a2823eb61681" providerId="ADAL" clId="{B98FA0C3-7A4E-5101-B5B3-289FCB32E2BE}" dt="2026-10-09T13:10:34.685" v="7183" actId="478"/>
          <ac:spMkLst>
            <pc:docMk/>
            <pc:sldMk cId="4213414398" sldId="2147477614"/>
            <ac:spMk id="14" creationId="{A192B322-42C3-EF40-5F82-4F3C097BBA52}"/>
          </ac:spMkLst>
        </pc:spChg>
        <pc:spChg chg="add del mod">
          <ac:chgData name="Tunbosun Afolayan" userId="ee62e860-88b3-4fbb-b0da-a2823eb61681" providerId="ADAL" clId="{B98FA0C3-7A4E-5101-B5B3-289FCB32E2BE}" dt="2026-10-09T13:10:43.324" v="7190" actId="478"/>
          <ac:spMkLst>
            <pc:docMk/>
            <pc:sldMk cId="4213414398" sldId="2147477614"/>
            <ac:spMk id="16" creationId="{EE09F983-D3A3-AF96-1115-0A95E0093332}"/>
          </ac:spMkLst>
        </pc:spChg>
        <pc:spChg chg="mod">
          <ac:chgData name="Tunbosun Afolayan" userId="ee62e860-88b3-4fbb-b0da-a2823eb61681" providerId="ADAL" clId="{B98FA0C3-7A4E-5101-B5B3-289FCB32E2BE}" dt="2026-10-09T13:25:12.259" v="7353" actId="1076"/>
          <ac:spMkLst>
            <pc:docMk/>
            <pc:sldMk cId="4213414398" sldId="2147477614"/>
            <ac:spMk id="17" creationId="{36E3D96F-F92E-F8A6-4F35-D9B5F256CC5A}"/>
          </ac:spMkLst>
        </pc:spChg>
        <pc:spChg chg="add del mod">
          <ac:chgData name="Tunbosun Afolayan" userId="ee62e860-88b3-4fbb-b0da-a2823eb61681" providerId="ADAL" clId="{B98FA0C3-7A4E-5101-B5B3-289FCB32E2BE}" dt="2026-10-09T13:10:40.576" v="7188" actId="478"/>
          <ac:spMkLst>
            <pc:docMk/>
            <pc:sldMk cId="4213414398" sldId="2147477614"/>
            <ac:spMk id="19" creationId="{3F257E4A-66B2-48FD-E441-C2A48F3A140A}"/>
          </ac:spMkLst>
        </pc:spChg>
        <pc:spChg chg="add del mod">
          <ac:chgData name="Tunbosun Afolayan" userId="ee62e860-88b3-4fbb-b0da-a2823eb61681" providerId="ADAL" clId="{B98FA0C3-7A4E-5101-B5B3-289FCB32E2BE}" dt="2026-10-09T13:10:45.058" v="7191" actId="478"/>
          <ac:spMkLst>
            <pc:docMk/>
            <pc:sldMk cId="4213414398" sldId="2147477614"/>
            <ac:spMk id="22" creationId="{4F352209-3E08-63AF-259A-8806F6F1D6E3}"/>
          </ac:spMkLst>
        </pc:spChg>
        <pc:spChg chg="add del mod">
          <ac:chgData name="Tunbosun Afolayan" userId="ee62e860-88b3-4fbb-b0da-a2823eb61681" providerId="ADAL" clId="{B98FA0C3-7A4E-5101-B5B3-289FCB32E2BE}" dt="2026-10-09T13:10:51.073" v="7195" actId="478"/>
          <ac:spMkLst>
            <pc:docMk/>
            <pc:sldMk cId="4213414398" sldId="2147477614"/>
            <ac:spMk id="24" creationId="{8F0DF76E-46D2-88C8-1E05-33C93AE153BB}"/>
          </ac:spMkLst>
        </pc:spChg>
        <pc:spChg chg="add mod">
          <ac:chgData name="Tunbosun Afolayan" userId="ee62e860-88b3-4fbb-b0da-a2823eb61681" providerId="ADAL" clId="{B98FA0C3-7A4E-5101-B5B3-289FCB32E2BE}" dt="2026-10-09T13:25:07.483" v="7352" actId="1076"/>
          <ac:spMkLst>
            <pc:docMk/>
            <pc:sldMk cId="4213414398" sldId="2147477614"/>
            <ac:spMk id="25" creationId="{350B0DC2-A48C-11BD-6A75-E655986C5964}"/>
          </ac:spMkLst>
        </pc:spChg>
        <pc:spChg chg="add del mod">
          <ac:chgData name="Tunbosun Afolayan" userId="ee62e860-88b3-4fbb-b0da-a2823eb61681" providerId="ADAL" clId="{B98FA0C3-7A4E-5101-B5B3-289FCB32E2BE}" dt="2026-10-09T13:24:59.966" v="7351" actId="478"/>
          <ac:spMkLst>
            <pc:docMk/>
            <pc:sldMk cId="4213414398" sldId="2147477614"/>
            <ac:spMk id="28" creationId="{860F3EA1-F530-C06A-5E52-58D9085EA18C}"/>
          </ac:spMkLst>
        </pc:spChg>
        <pc:picChg chg="del">
          <ac:chgData name="Tunbosun Afolayan" userId="ee62e860-88b3-4fbb-b0da-a2823eb61681" providerId="ADAL" clId="{B98FA0C3-7A4E-5101-B5B3-289FCB32E2BE}" dt="2026-10-09T13:10:35.757" v="7184" actId="478"/>
          <ac:picMkLst>
            <pc:docMk/>
            <pc:sldMk cId="4213414398" sldId="2147477614"/>
            <ac:picMk id="21" creationId="{C66192BB-2D65-5E96-0314-ECBAF73F75F7}"/>
          </ac:picMkLst>
        </pc:picChg>
        <pc:picChg chg="del">
          <ac:chgData name="Tunbosun Afolayan" userId="ee62e860-88b3-4fbb-b0da-a2823eb61681" providerId="ADAL" clId="{B98FA0C3-7A4E-5101-B5B3-289FCB32E2BE}" dt="2026-10-09T13:10:46.619" v="7192" actId="478"/>
          <ac:picMkLst>
            <pc:docMk/>
            <pc:sldMk cId="4213414398" sldId="2147477614"/>
            <ac:picMk id="26" creationId="{9BD54DDE-3188-4526-06C3-8CC25D2F0DD1}"/>
          </ac:picMkLst>
        </pc:picChg>
        <pc:picChg chg="del">
          <ac:chgData name="Tunbosun Afolayan" userId="ee62e860-88b3-4fbb-b0da-a2823eb61681" providerId="ADAL" clId="{B98FA0C3-7A4E-5101-B5B3-289FCB32E2BE}" dt="2026-10-09T13:10:36.995" v="7185" actId="478"/>
          <ac:picMkLst>
            <pc:docMk/>
            <pc:sldMk cId="4213414398" sldId="2147477614"/>
            <ac:picMk id="35" creationId="{33F9DEBB-7D8E-8E30-447C-583F0897491D}"/>
          </ac:picMkLst>
        </pc:picChg>
      </pc:sldChg>
      <pc:sldChg chg="addSp delSp modSp add del mod ord">
        <pc:chgData name="Tunbosun Afolayan" userId="ee62e860-88b3-4fbb-b0da-a2823eb61681" providerId="ADAL" clId="{B98FA0C3-7A4E-5101-B5B3-289FCB32E2BE}" dt="2026-10-08T16:19:51.391" v="2986" actId="2696"/>
        <pc:sldMkLst>
          <pc:docMk/>
          <pc:sldMk cId="3426673700" sldId="2147477651"/>
        </pc:sldMkLst>
        <pc:spChg chg="add">
          <ac:chgData name="Tunbosun Afolayan" userId="ee62e860-88b3-4fbb-b0da-a2823eb61681" providerId="ADAL" clId="{B98FA0C3-7A4E-5101-B5B3-289FCB32E2BE}" dt="2026-10-08T11:30:19.802" v="456"/>
          <ac:spMkLst>
            <pc:docMk/>
            <pc:sldMk cId="3426673700" sldId="2147477651"/>
            <ac:spMk id="2" creationId="{D1B12138-095D-F8F9-8070-27A0C71B272D}"/>
          </ac:spMkLst>
        </pc:spChg>
        <pc:spChg chg="add mod topLvl">
          <ac:chgData name="Tunbosun Afolayan" userId="ee62e860-88b3-4fbb-b0da-a2823eb61681" providerId="ADAL" clId="{B98FA0C3-7A4E-5101-B5B3-289FCB32E2BE}" dt="2026-10-08T11:40:19.388" v="650" actId="165"/>
          <ac:spMkLst>
            <pc:docMk/>
            <pc:sldMk cId="3426673700" sldId="2147477651"/>
            <ac:spMk id="3" creationId="{E3D19E8B-ABD1-4F7B-610A-2B5BE7D063D2}"/>
          </ac:spMkLst>
        </pc:spChg>
        <pc:spChg chg="add mod topLvl">
          <ac:chgData name="Tunbosun Afolayan" userId="ee62e860-88b3-4fbb-b0da-a2823eb61681" providerId="ADAL" clId="{B98FA0C3-7A4E-5101-B5B3-289FCB32E2BE}" dt="2026-10-08T11:40:19.388" v="650" actId="165"/>
          <ac:spMkLst>
            <pc:docMk/>
            <pc:sldMk cId="3426673700" sldId="2147477651"/>
            <ac:spMk id="6" creationId="{561B5D84-CDFF-4269-A6F5-15E7BDB0D15E}"/>
          </ac:spMkLst>
        </pc:spChg>
        <pc:spChg chg="mod">
          <ac:chgData name="Tunbosun Afolayan" userId="ee62e860-88b3-4fbb-b0da-a2823eb61681" providerId="ADAL" clId="{B98FA0C3-7A4E-5101-B5B3-289FCB32E2BE}" dt="2026-10-08T16:19:44.279" v="2985" actId="1076"/>
          <ac:spMkLst>
            <pc:docMk/>
            <pc:sldMk cId="3426673700" sldId="2147477651"/>
            <ac:spMk id="7" creationId="{817590BF-AFB2-0DEE-1183-A31348C5440D}"/>
          </ac:spMkLst>
        </pc:spChg>
        <pc:spChg chg="add mod topLvl">
          <ac:chgData name="Tunbosun Afolayan" userId="ee62e860-88b3-4fbb-b0da-a2823eb61681" providerId="ADAL" clId="{B98FA0C3-7A4E-5101-B5B3-289FCB32E2BE}" dt="2026-10-08T11:41:31.663" v="687" actId="2085"/>
          <ac:spMkLst>
            <pc:docMk/>
            <pc:sldMk cId="3426673700" sldId="2147477651"/>
            <ac:spMk id="8" creationId="{7D07EE7B-8456-AAEC-28B5-F3C86B68EC1A}"/>
          </ac:spMkLst>
        </pc:spChg>
        <pc:spChg chg="add del mod topLvl">
          <ac:chgData name="Tunbosun Afolayan" userId="ee62e860-88b3-4fbb-b0da-a2823eb61681" providerId="ADAL" clId="{B98FA0C3-7A4E-5101-B5B3-289FCB32E2BE}" dt="2026-10-08T11:40:55.408" v="683" actId="478"/>
          <ac:spMkLst>
            <pc:docMk/>
            <pc:sldMk cId="3426673700" sldId="2147477651"/>
            <ac:spMk id="9" creationId="{6312FE54-D432-7D3A-5A07-65F6B1090B81}"/>
          </ac:spMkLst>
        </pc:spChg>
        <pc:spChg chg="add mod topLvl">
          <ac:chgData name="Tunbosun Afolayan" userId="ee62e860-88b3-4fbb-b0da-a2823eb61681" providerId="ADAL" clId="{B98FA0C3-7A4E-5101-B5B3-289FCB32E2BE}" dt="2026-10-08T11:41:50.089" v="689" actId="207"/>
          <ac:spMkLst>
            <pc:docMk/>
            <pc:sldMk cId="3426673700" sldId="2147477651"/>
            <ac:spMk id="10" creationId="{9E84B6B5-CD93-2791-DB26-6129E35BF2A5}"/>
          </ac:spMkLst>
        </pc:spChg>
        <pc:spChg chg="add mod topLvl">
          <ac:chgData name="Tunbosun Afolayan" userId="ee62e860-88b3-4fbb-b0da-a2823eb61681" providerId="ADAL" clId="{B98FA0C3-7A4E-5101-B5B3-289FCB32E2BE}" dt="2026-10-08T11:42:07.680" v="692" actId="1076"/>
          <ac:spMkLst>
            <pc:docMk/>
            <pc:sldMk cId="3426673700" sldId="2147477651"/>
            <ac:spMk id="11" creationId="{69547991-E016-A52B-61CA-B0527E7F954A}"/>
          </ac:spMkLst>
        </pc:spChg>
        <pc:spChg chg="add mod topLvl">
          <ac:chgData name="Tunbosun Afolayan" userId="ee62e860-88b3-4fbb-b0da-a2823eb61681" providerId="ADAL" clId="{B98FA0C3-7A4E-5101-B5B3-289FCB32E2BE}" dt="2026-10-08T11:43:04.202" v="725" actId="207"/>
          <ac:spMkLst>
            <pc:docMk/>
            <pc:sldMk cId="3426673700" sldId="2147477651"/>
            <ac:spMk id="12" creationId="{178ACF87-178C-D471-8C2D-256A04AF7D46}"/>
          </ac:spMkLst>
        </pc:spChg>
        <pc:spChg chg="add mod">
          <ac:chgData name="Tunbosun Afolayan" userId="ee62e860-88b3-4fbb-b0da-a2823eb61681" providerId="ADAL" clId="{B98FA0C3-7A4E-5101-B5B3-289FCB32E2BE}" dt="2026-10-08T11:42:29.551" v="718" actId="20577"/>
          <ac:spMkLst>
            <pc:docMk/>
            <pc:sldMk cId="3426673700" sldId="2147477651"/>
            <ac:spMk id="14" creationId="{DDD05585-E6B9-F3E6-E777-1F8CC0667D6F}"/>
          </ac:spMkLst>
        </pc:spChg>
        <pc:spChg chg="add mod">
          <ac:chgData name="Tunbosun Afolayan" userId="ee62e860-88b3-4fbb-b0da-a2823eb61681" providerId="ADAL" clId="{B98FA0C3-7A4E-5101-B5B3-289FCB32E2BE}" dt="2026-10-08T11:43:31.396" v="728" actId="1076"/>
          <ac:spMkLst>
            <pc:docMk/>
            <pc:sldMk cId="3426673700" sldId="2147477651"/>
            <ac:spMk id="15" creationId="{808F53DF-B7BD-E1B6-6D58-CE1657A147E4}"/>
          </ac:spMkLst>
        </pc:spChg>
        <pc:grpChg chg="add del mod">
          <ac:chgData name="Tunbosun Afolayan" userId="ee62e860-88b3-4fbb-b0da-a2823eb61681" providerId="ADAL" clId="{B98FA0C3-7A4E-5101-B5B3-289FCB32E2BE}" dt="2026-10-08T11:40:19.388" v="650" actId="165"/>
          <ac:grpSpMkLst>
            <pc:docMk/>
            <pc:sldMk cId="3426673700" sldId="2147477651"/>
            <ac:grpSpMk id="13" creationId="{0D532306-EA64-3A5B-18D4-FC2DF7F95A66}"/>
          </ac:grpSpMkLst>
        </pc:grpChg>
        <pc:grpChg chg="add">
          <ac:chgData name="Tunbosun Afolayan" userId="ee62e860-88b3-4fbb-b0da-a2823eb61681" providerId="ADAL" clId="{B98FA0C3-7A4E-5101-B5B3-289FCB32E2BE}" dt="2026-10-08T16:16:49.464" v="2955" actId="164"/>
          <ac:grpSpMkLst>
            <pc:docMk/>
            <pc:sldMk cId="3426673700" sldId="2147477651"/>
            <ac:grpSpMk id="16" creationId="{C87AA7BD-3953-75AF-DE95-C814F0149900}"/>
          </ac:grpSpMkLst>
        </pc:grpChg>
      </pc:sldChg>
      <pc:sldChg chg="modSp add del mod">
        <pc:chgData name="Tunbosun Afolayan" userId="ee62e860-88b3-4fbb-b0da-a2823eb61681" providerId="ADAL" clId="{B98FA0C3-7A4E-5101-B5B3-289FCB32E2BE}" dt="2026-10-09T13:05:20.934" v="7161" actId="2696"/>
        <pc:sldMkLst>
          <pc:docMk/>
          <pc:sldMk cId="1487877526" sldId="2147477652"/>
        </pc:sldMkLst>
        <pc:spChg chg="mod">
          <ac:chgData name="Tunbosun Afolayan" userId="ee62e860-88b3-4fbb-b0da-a2823eb61681" providerId="ADAL" clId="{B98FA0C3-7A4E-5101-B5B3-289FCB32E2BE}" dt="2026-10-08T11:34:28.232" v="507" actId="20577"/>
          <ac:spMkLst>
            <pc:docMk/>
            <pc:sldMk cId="1487877526" sldId="2147477652"/>
            <ac:spMk id="4" creationId="{58320E77-7C75-5E13-DF9F-1190C8CB4471}"/>
          </ac:spMkLst>
        </pc:spChg>
        <pc:spChg chg="mod">
          <ac:chgData name="Tunbosun Afolayan" userId="ee62e860-88b3-4fbb-b0da-a2823eb61681" providerId="ADAL" clId="{B98FA0C3-7A4E-5101-B5B3-289FCB32E2BE}" dt="2026-10-08T11:34:14.337" v="484" actId="20577"/>
          <ac:spMkLst>
            <pc:docMk/>
            <pc:sldMk cId="1487877526" sldId="2147477652"/>
            <ac:spMk id="7" creationId="{F6370064-133A-5C89-0290-9958E2BEC75E}"/>
          </ac:spMkLst>
        </pc:spChg>
      </pc:sldChg>
      <pc:sldChg chg="addSp delSp modSp new del mod ord">
        <pc:chgData name="Tunbosun Afolayan" userId="ee62e860-88b3-4fbb-b0da-a2823eb61681" providerId="ADAL" clId="{B98FA0C3-7A4E-5101-B5B3-289FCB32E2BE}" dt="2026-10-08T15:06:09.195" v="2445" actId="2696"/>
        <pc:sldMkLst>
          <pc:docMk/>
          <pc:sldMk cId="87431324" sldId="2147477653"/>
        </pc:sldMkLst>
        <pc:spChg chg="mod">
          <ac:chgData name="Tunbosun Afolayan" userId="ee62e860-88b3-4fbb-b0da-a2823eb61681" providerId="ADAL" clId="{B98FA0C3-7A4E-5101-B5B3-289FCB32E2BE}" dt="2026-10-08T15:00:17.054" v="1917"/>
          <ac:spMkLst>
            <pc:docMk/>
            <pc:sldMk cId="87431324" sldId="2147477653"/>
            <ac:spMk id="2" creationId="{EFFBCC8B-1B28-DC17-7FA9-D8858A26EE88}"/>
          </ac:spMkLst>
        </pc:spChg>
        <pc:spChg chg="mod">
          <ac:chgData name="Tunbosun Afolayan" userId="ee62e860-88b3-4fbb-b0da-a2823eb61681" providerId="ADAL" clId="{B98FA0C3-7A4E-5101-B5B3-289FCB32E2BE}" dt="2026-10-08T15:00:06.280" v="1916" actId="20577"/>
          <ac:spMkLst>
            <pc:docMk/>
            <pc:sldMk cId="87431324" sldId="2147477653"/>
            <ac:spMk id="4" creationId="{F8B559EA-A847-A842-043C-788F71FFE4D3}"/>
          </ac:spMkLst>
        </pc:spChg>
        <pc:graphicFrameChg chg="add del mod modGraphic">
          <ac:chgData name="Tunbosun Afolayan" userId="ee62e860-88b3-4fbb-b0da-a2823eb61681" providerId="ADAL" clId="{B98FA0C3-7A4E-5101-B5B3-289FCB32E2BE}" dt="2026-10-08T11:54:43.753" v="937" actId="478"/>
          <ac:graphicFrameMkLst>
            <pc:docMk/>
            <pc:sldMk cId="87431324" sldId="2147477653"/>
            <ac:graphicFrameMk id="6" creationId="{27C44709-4A14-4D11-AF25-FD1B6955A4D1}"/>
          </ac:graphicFrameMkLst>
        </pc:graphicFrameChg>
        <pc:graphicFrameChg chg="add mod">
          <ac:chgData name="Tunbosun Afolayan" userId="ee62e860-88b3-4fbb-b0da-a2823eb61681" providerId="ADAL" clId="{B98FA0C3-7A4E-5101-B5B3-289FCB32E2BE}" dt="2026-10-08T11:54:37" v="935"/>
          <ac:graphicFrameMkLst>
            <pc:docMk/>
            <pc:sldMk cId="87431324" sldId="2147477653"/>
            <ac:graphicFrameMk id="7" creationId="{475B7C37-7775-8E99-8CEC-0E652A804818}"/>
          </ac:graphicFrameMkLst>
        </pc:graphicFrameChg>
        <pc:picChg chg="add mod">
          <ac:chgData name="Tunbosun Afolayan" userId="ee62e860-88b3-4fbb-b0da-a2823eb61681" providerId="ADAL" clId="{B98FA0C3-7A4E-5101-B5B3-289FCB32E2BE}" dt="2026-10-08T15:00:28.975" v="1919" actId="1076"/>
          <ac:picMkLst>
            <pc:docMk/>
            <pc:sldMk cId="87431324" sldId="2147477653"/>
            <ac:picMk id="3074" creationId="{2A1C53BE-A1FB-6B98-193B-6CBC17078530}"/>
          </ac:picMkLst>
        </pc:picChg>
      </pc:sldChg>
      <pc:sldChg chg="add del">
        <pc:chgData name="Tunbosun Afolayan" userId="ee62e860-88b3-4fbb-b0da-a2823eb61681" providerId="ADAL" clId="{B98FA0C3-7A4E-5101-B5B3-289FCB32E2BE}" dt="2026-10-09T13:05:22.870" v="7162" actId="2696"/>
        <pc:sldMkLst>
          <pc:docMk/>
          <pc:sldMk cId="491122471" sldId="2147477654"/>
        </pc:sldMkLst>
      </pc:sldChg>
      <pc:sldChg chg="addSp delSp modSp add mod">
        <pc:chgData name="Tunbosun Afolayan" userId="ee62e860-88b3-4fbb-b0da-a2823eb61681" providerId="ADAL" clId="{B98FA0C3-7A4E-5101-B5B3-289FCB32E2BE}" dt="2026-10-09T13:46:44.793" v="7535" actId="20577"/>
        <pc:sldMkLst>
          <pc:docMk/>
          <pc:sldMk cId="1134602342" sldId="2147477655"/>
        </pc:sldMkLst>
        <pc:spChg chg="del">
          <ac:chgData name="Tunbosun Afolayan" userId="ee62e860-88b3-4fbb-b0da-a2823eb61681" providerId="ADAL" clId="{B98FA0C3-7A4E-5101-B5B3-289FCB32E2BE}" dt="2026-10-09T12:21:06.321" v="6123" actId="478"/>
          <ac:spMkLst>
            <pc:docMk/>
            <pc:sldMk cId="1134602342" sldId="2147477655"/>
            <ac:spMk id="2" creationId="{336084FD-D8E9-EB2E-9B57-8115F62765CB}"/>
          </ac:spMkLst>
        </pc:spChg>
        <pc:spChg chg="mod">
          <ac:chgData name="Tunbosun Afolayan" userId="ee62e860-88b3-4fbb-b0da-a2823eb61681" providerId="ADAL" clId="{B98FA0C3-7A4E-5101-B5B3-289FCB32E2BE}" dt="2026-10-09T12:23:21.809" v="6318" actId="20577"/>
          <ac:spMkLst>
            <pc:docMk/>
            <pc:sldMk cId="1134602342" sldId="2147477655"/>
            <ac:spMk id="4" creationId="{FCE3420E-EF8A-F9E8-583F-CD3ECE0244BA}"/>
          </ac:spMkLst>
        </pc:spChg>
        <pc:spChg chg="add mod">
          <ac:chgData name="Tunbosun Afolayan" userId="ee62e860-88b3-4fbb-b0da-a2823eb61681" providerId="ADAL" clId="{B98FA0C3-7A4E-5101-B5B3-289FCB32E2BE}" dt="2026-10-09T13:45:28.019" v="7494" actId="404"/>
          <ac:spMkLst>
            <pc:docMk/>
            <pc:sldMk cId="1134602342" sldId="2147477655"/>
            <ac:spMk id="8" creationId="{1B174306-A4FF-FD80-6E2F-3D872611CFF4}"/>
          </ac:spMkLst>
        </pc:spChg>
        <pc:spChg chg="add mod">
          <ac:chgData name="Tunbosun Afolayan" userId="ee62e860-88b3-4fbb-b0da-a2823eb61681" providerId="ADAL" clId="{B98FA0C3-7A4E-5101-B5B3-289FCB32E2BE}" dt="2026-10-09T13:23:19.177" v="7326"/>
          <ac:spMkLst>
            <pc:docMk/>
            <pc:sldMk cId="1134602342" sldId="2147477655"/>
            <ac:spMk id="9" creationId="{3F80B33E-C900-1C3A-957E-C1A52968072A}"/>
          </ac:spMkLst>
        </pc:spChg>
        <pc:spChg chg="add mod">
          <ac:chgData name="Tunbosun Afolayan" userId="ee62e860-88b3-4fbb-b0da-a2823eb61681" providerId="ADAL" clId="{B98FA0C3-7A4E-5101-B5B3-289FCB32E2BE}" dt="2026-10-09T13:24:21.786" v="7333"/>
          <ac:spMkLst>
            <pc:docMk/>
            <pc:sldMk cId="1134602342" sldId="2147477655"/>
            <ac:spMk id="10" creationId="{8BF31A12-3979-5111-15FB-C7AB7E559489}"/>
          </ac:spMkLst>
        </pc:spChg>
        <pc:graphicFrameChg chg="mod modGraphic">
          <ac:chgData name="Tunbosun Afolayan" userId="ee62e860-88b3-4fbb-b0da-a2823eb61681" providerId="ADAL" clId="{B98FA0C3-7A4E-5101-B5B3-289FCB32E2BE}" dt="2026-10-09T13:46:44.793" v="7535" actId="20577"/>
          <ac:graphicFrameMkLst>
            <pc:docMk/>
            <pc:sldMk cId="1134602342" sldId="2147477655"/>
            <ac:graphicFrameMk id="6" creationId="{7628B9AC-CD6C-A822-E241-B486D092B133}"/>
          </ac:graphicFrameMkLst>
        </pc:graphicFrameChg>
      </pc:sldChg>
      <pc:sldChg chg="modSp add del mod setBg">
        <pc:chgData name="Tunbosun Afolayan" userId="ee62e860-88b3-4fbb-b0da-a2823eb61681" providerId="ADAL" clId="{B98FA0C3-7A4E-5101-B5B3-289FCB32E2BE}" dt="2026-10-08T15:06:43.062" v="2446" actId="2696"/>
        <pc:sldMkLst>
          <pc:docMk/>
          <pc:sldMk cId="0" sldId="2147477656"/>
        </pc:sldMkLst>
        <pc:spChg chg="mod">
          <ac:chgData name="Tunbosun Afolayan" userId="ee62e860-88b3-4fbb-b0da-a2823eb61681" providerId="ADAL" clId="{B98FA0C3-7A4E-5101-B5B3-289FCB32E2BE}" dt="2026-10-08T11:55:57.030" v="988" actId="20577"/>
          <ac:spMkLst>
            <pc:docMk/>
            <pc:sldMk cId="0" sldId="2147477656"/>
            <ac:spMk id="16" creationId="{00000000-0000-0000-0000-000000000000}"/>
          </ac:spMkLst>
        </pc:spChg>
      </pc:sldChg>
      <pc:sldChg chg="add del">
        <pc:chgData name="Tunbosun Afolayan" userId="ee62e860-88b3-4fbb-b0da-a2823eb61681" providerId="ADAL" clId="{B98FA0C3-7A4E-5101-B5B3-289FCB32E2BE}" dt="2026-10-08T12:05:44.300" v="1262" actId="2696"/>
        <pc:sldMkLst>
          <pc:docMk/>
          <pc:sldMk cId="3931300027" sldId="2147477657"/>
        </pc:sldMkLst>
      </pc:sldChg>
      <pc:sldChg chg="delSp modSp add del mod setBg">
        <pc:chgData name="Tunbosun Afolayan" userId="ee62e860-88b3-4fbb-b0da-a2823eb61681" providerId="ADAL" clId="{B98FA0C3-7A4E-5101-B5B3-289FCB32E2BE}" dt="2026-10-08T12:07:57.288" v="1274" actId="2696"/>
        <pc:sldMkLst>
          <pc:docMk/>
          <pc:sldMk cId="0" sldId="2147477658"/>
        </pc:sldMkLst>
        <pc:spChg chg="mod">
          <ac:chgData name="Tunbosun Afolayan" userId="ee62e860-88b3-4fbb-b0da-a2823eb61681" providerId="ADAL" clId="{B98FA0C3-7A4E-5101-B5B3-289FCB32E2BE}" dt="2026-10-08T11:56:34.717" v="993" actId="20577"/>
          <ac:spMkLst>
            <pc:docMk/>
            <pc:sldMk cId="0" sldId="2147477658"/>
            <ac:spMk id="4" creationId="{00000000-0000-0000-0000-000000000000}"/>
          </ac:spMkLst>
        </pc:spChg>
        <pc:spChg chg="del">
          <ac:chgData name="Tunbosun Afolayan" userId="ee62e860-88b3-4fbb-b0da-a2823eb61681" providerId="ADAL" clId="{B98FA0C3-7A4E-5101-B5B3-289FCB32E2BE}" dt="2026-10-08T11:56:43.334" v="994" actId="478"/>
          <ac:spMkLst>
            <pc:docMk/>
            <pc:sldMk cId="0" sldId="2147477658"/>
            <ac:spMk id="26" creationId="{00000000-0000-0000-0000-000000000000}"/>
          </ac:spMkLst>
        </pc:spChg>
      </pc:sldChg>
      <pc:sldChg chg="addSp delSp modSp new mod ord">
        <pc:chgData name="Tunbosun Afolayan" userId="ee62e860-88b3-4fbb-b0da-a2823eb61681" providerId="ADAL" clId="{B98FA0C3-7A4E-5101-B5B3-289FCB32E2BE}" dt="2026-10-09T13:41:23.505" v="7461" actId="27636"/>
        <pc:sldMkLst>
          <pc:docMk/>
          <pc:sldMk cId="2818651296" sldId="2147477659"/>
        </pc:sldMkLst>
        <pc:spChg chg="mod">
          <ac:chgData name="Tunbosun Afolayan" userId="ee62e860-88b3-4fbb-b0da-a2823eb61681" providerId="ADAL" clId="{B98FA0C3-7A4E-5101-B5B3-289FCB32E2BE}" dt="2026-10-08T12:03:27.380" v="1235" actId="2711"/>
          <ac:spMkLst>
            <pc:docMk/>
            <pc:sldMk cId="2818651296" sldId="2147477659"/>
            <ac:spMk id="2" creationId="{CC5DDBE3-9300-D134-3EB8-DDD85D03A63D}"/>
          </ac:spMkLst>
        </pc:spChg>
        <pc:spChg chg="mod">
          <ac:chgData name="Tunbosun Afolayan" userId="ee62e860-88b3-4fbb-b0da-a2823eb61681" providerId="ADAL" clId="{B98FA0C3-7A4E-5101-B5B3-289FCB32E2BE}" dt="2026-10-08T12:01:13.017" v="1118" actId="20577"/>
          <ac:spMkLst>
            <pc:docMk/>
            <pc:sldMk cId="2818651296" sldId="2147477659"/>
            <ac:spMk id="3" creationId="{0601D831-165D-671D-C2F9-5DE348E5B80C}"/>
          </ac:spMkLst>
        </pc:spChg>
        <pc:spChg chg="mod">
          <ac:chgData name="Tunbosun Afolayan" userId="ee62e860-88b3-4fbb-b0da-a2823eb61681" providerId="ADAL" clId="{B98FA0C3-7A4E-5101-B5B3-289FCB32E2BE}" dt="2026-10-08T12:03:27.380" v="1235" actId="2711"/>
          <ac:spMkLst>
            <pc:docMk/>
            <pc:sldMk cId="2818651296" sldId="2147477659"/>
            <ac:spMk id="4" creationId="{53BEF79C-7082-EEDC-67D6-7F9233B4037D}"/>
          </ac:spMkLst>
        </pc:spChg>
        <pc:spChg chg="del mod">
          <ac:chgData name="Tunbosun Afolayan" userId="ee62e860-88b3-4fbb-b0da-a2823eb61681" providerId="ADAL" clId="{B98FA0C3-7A4E-5101-B5B3-289FCB32E2BE}" dt="2026-10-09T13:41:19.821" v="7459" actId="478"/>
          <ac:spMkLst>
            <pc:docMk/>
            <pc:sldMk cId="2818651296" sldId="2147477659"/>
            <ac:spMk id="5" creationId="{FA52FC09-914C-CF87-236A-33A29E304F6E}"/>
          </ac:spMkLst>
        </pc:spChg>
        <pc:spChg chg="mod">
          <ac:chgData name="Tunbosun Afolayan" userId="ee62e860-88b3-4fbb-b0da-a2823eb61681" providerId="ADAL" clId="{B98FA0C3-7A4E-5101-B5B3-289FCB32E2BE}" dt="2026-10-08T12:03:27.380" v="1235" actId="2711"/>
          <ac:spMkLst>
            <pc:docMk/>
            <pc:sldMk cId="2818651296" sldId="2147477659"/>
            <ac:spMk id="6" creationId="{774C8E4B-27F3-BB6C-EA61-77C7C863805F}"/>
          </ac:spMkLst>
        </pc:spChg>
        <pc:spChg chg="del mod">
          <ac:chgData name="Tunbosun Afolayan" userId="ee62e860-88b3-4fbb-b0da-a2823eb61681" providerId="ADAL" clId="{B98FA0C3-7A4E-5101-B5B3-289FCB32E2BE}" dt="2026-10-09T13:30:49.359" v="7424" actId="931"/>
          <ac:spMkLst>
            <pc:docMk/>
            <pc:sldMk cId="2818651296" sldId="2147477659"/>
            <ac:spMk id="7" creationId="{EAAF540F-F509-5591-2780-39BA2644FE1A}"/>
          </ac:spMkLst>
        </pc:spChg>
        <pc:spChg chg="mod">
          <ac:chgData name="Tunbosun Afolayan" userId="ee62e860-88b3-4fbb-b0da-a2823eb61681" providerId="ADAL" clId="{B98FA0C3-7A4E-5101-B5B3-289FCB32E2BE}" dt="2026-10-08T12:03:27.380" v="1235" actId="2711"/>
          <ac:spMkLst>
            <pc:docMk/>
            <pc:sldMk cId="2818651296" sldId="2147477659"/>
            <ac:spMk id="8" creationId="{FA064A68-EB0A-BC21-6A9D-311711693EBE}"/>
          </ac:spMkLst>
        </pc:spChg>
        <pc:spChg chg="mod">
          <ac:chgData name="Tunbosun Afolayan" userId="ee62e860-88b3-4fbb-b0da-a2823eb61681" providerId="ADAL" clId="{B98FA0C3-7A4E-5101-B5B3-289FCB32E2BE}" dt="2026-10-09T10:06:31.054" v="4155" actId="20577"/>
          <ac:spMkLst>
            <pc:docMk/>
            <pc:sldMk cId="2818651296" sldId="2147477659"/>
            <ac:spMk id="9" creationId="{5D58F3C3-D0E2-2F9F-2656-A4B186CE7746}"/>
          </ac:spMkLst>
        </pc:spChg>
        <pc:spChg chg="mod">
          <ac:chgData name="Tunbosun Afolayan" userId="ee62e860-88b3-4fbb-b0da-a2823eb61681" providerId="ADAL" clId="{B98FA0C3-7A4E-5101-B5B3-289FCB32E2BE}" dt="2026-10-09T13:41:23.505" v="7461" actId="27636"/>
          <ac:spMkLst>
            <pc:docMk/>
            <pc:sldMk cId="2818651296" sldId="2147477659"/>
            <ac:spMk id="10" creationId="{9F775FBE-E7DA-9162-B8A7-327A7D53092E}"/>
          </ac:spMkLst>
        </pc:spChg>
        <pc:spChg chg="mod">
          <ac:chgData name="Tunbosun Afolayan" userId="ee62e860-88b3-4fbb-b0da-a2823eb61681" providerId="ADAL" clId="{B98FA0C3-7A4E-5101-B5B3-289FCB32E2BE}" dt="2026-10-08T12:03:27.380" v="1235" actId="2711"/>
          <ac:spMkLst>
            <pc:docMk/>
            <pc:sldMk cId="2818651296" sldId="2147477659"/>
            <ac:spMk id="11" creationId="{7A751A33-FA65-712C-F8A7-2CE01577DC2B}"/>
          </ac:spMkLst>
        </pc:spChg>
        <pc:spChg chg="add mod">
          <ac:chgData name="Tunbosun Afolayan" userId="ee62e860-88b3-4fbb-b0da-a2823eb61681" providerId="ADAL" clId="{B98FA0C3-7A4E-5101-B5B3-289FCB32E2BE}" dt="2026-10-08T12:03:27.380" v="1235" actId="2711"/>
          <ac:spMkLst>
            <pc:docMk/>
            <pc:sldMk cId="2818651296" sldId="2147477659"/>
            <ac:spMk id="12" creationId="{B8E18618-ADE2-5F5E-CF18-2F6C32C81AF2}"/>
          </ac:spMkLst>
        </pc:spChg>
        <pc:spChg chg="add mod">
          <ac:chgData name="Tunbosun Afolayan" userId="ee62e860-88b3-4fbb-b0da-a2823eb61681" providerId="ADAL" clId="{B98FA0C3-7A4E-5101-B5B3-289FCB32E2BE}" dt="2026-10-08T12:03:27.380" v="1235" actId="2711"/>
          <ac:spMkLst>
            <pc:docMk/>
            <pc:sldMk cId="2818651296" sldId="2147477659"/>
            <ac:spMk id="13" creationId="{F77D028B-B23D-69E7-BE97-ABD4A5BB7927}"/>
          </ac:spMkLst>
        </pc:spChg>
        <pc:spChg chg="add mod">
          <ac:chgData name="Tunbosun Afolayan" userId="ee62e860-88b3-4fbb-b0da-a2823eb61681" providerId="ADAL" clId="{B98FA0C3-7A4E-5101-B5B3-289FCB32E2BE}" dt="2026-10-08T11:59:36.932" v="1001"/>
          <ac:spMkLst>
            <pc:docMk/>
            <pc:sldMk cId="2818651296" sldId="2147477659"/>
            <ac:spMk id="14" creationId="{BF51A9EA-61B6-40A7-587F-CFE4877DF718}"/>
          </ac:spMkLst>
        </pc:spChg>
        <pc:spChg chg="add mod">
          <ac:chgData name="Tunbosun Afolayan" userId="ee62e860-88b3-4fbb-b0da-a2823eb61681" providerId="ADAL" clId="{B98FA0C3-7A4E-5101-B5B3-289FCB32E2BE}" dt="2026-10-08T11:59:36.932" v="1001"/>
          <ac:spMkLst>
            <pc:docMk/>
            <pc:sldMk cId="2818651296" sldId="2147477659"/>
            <ac:spMk id="15" creationId="{FF10D283-FB72-29F2-7303-2E483BE745E0}"/>
          </ac:spMkLst>
        </pc:spChg>
        <pc:spChg chg="add mod">
          <ac:chgData name="Tunbosun Afolayan" userId="ee62e860-88b3-4fbb-b0da-a2823eb61681" providerId="ADAL" clId="{B98FA0C3-7A4E-5101-B5B3-289FCB32E2BE}" dt="2026-10-08T11:59:36.932" v="1001"/>
          <ac:spMkLst>
            <pc:docMk/>
            <pc:sldMk cId="2818651296" sldId="2147477659"/>
            <ac:spMk id="16" creationId="{9CF03E81-C1EE-C6D9-3C23-3485212C7D46}"/>
          </ac:spMkLst>
        </pc:spChg>
        <pc:spChg chg="add mod">
          <ac:chgData name="Tunbosun Afolayan" userId="ee62e860-88b3-4fbb-b0da-a2823eb61681" providerId="ADAL" clId="{B98FA0C3-7A4E-5101-B5B3-289FCB32E2BE}" dt="2026-10-08T11:59:36.932" v="1001"/>
          <ac:spMkLst>
            <pc:docMk/>
            <pc:sldMk cId="2818651296" sldId="2147477659"/>
            <ac:spMk id="17" creationId="{62449467-1203-EF88-3F7C-295AA4071F9D}"/>
          </ac:spMkLst>
        </pc:spChg>
        <pc:spChg chg="add mod">
          <ac:chgData name="Tunbosun Afolayan" userId="ee62e860-88b3-4fbb-b0da-a2823eb61681" providerId="ADAL" clId="{B98FA0C3-7A4E-5101-B5B3-289FCB32E2BE}" dt="2026-10-08T11:59:36.932" v="1001"/>
          <ac:spMkLst>
            <pc:docMk/>
            <pc:sldMk cId="2818651296" sldId="2147477659"/>
            <ac:spMk id="18" creationId="{A658C17C-202E-C57F-9301-17131002CED7}"/>
          </ac:spMkLst>
        </pc:spChg>
        <pc:spChg chg="add mod">
          <ac:chgData name="Tunbosun Afolayan" userId="ee62e860-88b3-4fbb-b0da-a2823eb61681" providerId="ADAL" clId="{B98FA0C3-7A4E-5101-B5B3-289FCB32E2BE}" dt="2026-10-08T11:59:36.932" v="1001"/>
          <ac:spMkLst>
            <pc:docMk/>
            <pc:sldMk cId="2818651296" sldId="2147477659"/>
            <ac:spMk id="19" creationId="{F801E2B6-7E3A-1734-A0B8-CBCC16BDEF47}"/>
          </ac:spMkLst>
        </pc:spChg>
        <pc:spChg chg="add mod">
          <ac:chgData name="Tunbosun Afolayan" userId="ee62e860-88b3-4fbb-b0da-a2823eb61681" providerId="ADAL" clId="{B98FA0C3-7A4E-5101-B5B3-289FCB32E2BE}" dt="2026-10-08T11:59:36.932" v="1001"/>
          <ac:spMkLst>
            <pc:docMk/>
            <pc:sldMk cId="2818651296" sldId="2147477659"/>
            <ac:spMk id="20" creationId="{AB042520-C8BF-9FD1-20E6-E55F8F4873BF}"/>
          </ac:spMkLst>
        </pc:spChg>
        <pc:spChg chg="add mod">
          <ac:chgData name="Tunbosun Afolayan" userId="ee62e860-88b3-4fbb-b0da-a2823eb61681" providerId="ADAL" clId="{B98FA0C3-7A4E-5101-B5B3-289FCB32E2BE}" dt="2026-10-08T11:59:36.932" v="1001"/>
          <ac:spMkLst>
            <pc:docMk/>
            <pc:sldMk cId="2818651296" sldId="2147477659"/>
            <ac:spMk id="21" creationId="{E97F1BAF-3EBF-B434-F2EC-5E623F5B96D5}"/>
          </ac:spMkLst>
        </pc:spChg>
        <pc:spChg chg="add del mod">
          <ac:chgData name="Tunbosun Afolayan" userId="ee62e860-88b3-4fbb-b0da-a2823eb61681" providerId="ADAL" clId="{B98FA0C3-7A4E-5101-B5B3-289FCB32E2BE}" dt="2026-10-08T12:03:44.010" v="1237" actId="478"/>
          <ac:spMkLst>
            <pc:docMk/>
            <pc:sldMk cId="2818651296" sldId="2147477659"/>
            <ac:spMk id="23" creationId="{44C53AA2-4F96-88FA-73CC-370456A687F6}"/>
          </ac:spMkLst>
        </pc:spChg>
        <pc:spChg chg="add mod">
          <ac:chgData name="Tunbosun Afolayan" userId="ee62e860-88b3-4fbb-b0da-a2823eb61681" providerId="ADAL" clId="{B98FA0C3-7A4E-5101-B5B3-289FCB32E2BE}" dt="2026-10-08T12:03:56.747" v="1240"/>
          <ac:spMkLst>
            <pc:docMk/>
            <pc:sldMk cId="2818651296" sldId="2147477659"/>
            <ac:spMk id="25" creationId="{CD0AB4B7-3035-EDF1-030B-DD1A067CD876}"/>
          </ac:spMkLst>
        </pc:spChg>
        <pc:spChg chg="mod">
          <ac:chgData name="Tunbosun Afolayan" userId="ee62e860-88b3-4fbb-b0da-a2823eb61681" providerId="ADAL" clId="{B98FA0C3-7A4E-5101-B5B3-289FCB32E2BE}" dt="2026-10-08T12:04:18.719" v="1247" actId="207"/>
          <ac:spMkLst>
            <pc:docMk/>
            <pc:sldMk cId="2818651296" sldId="2147477659"/>
            <ac:spMk id="27" creationId="{B43F346F-42C7-C76C-443F-C97EEE65F4D0}"/>
          </ac:spMkLst>
        </pc:spChg>
        <pc:spChg chg="mod">
          <ac:chgData name="Tunbosun Afolayan" userId="ee62e860-88b3-4fbb-b0da-a2823eb61681" providerId="ADAL" clId="{B98FA0C3-7A4E-5101-B5B3-289FCB32E2BE}" dt="2026-10-08T12:04:20.696" v="1248" actId="20577"/>
          <ac:spMkLst>
            <pc:docMk/>
            <pc:sldMk cId="2818651296" sldId="2147477659"/>
            <ac:spMk id="28" creationId="{B2948F2F-FE46-C589-1380-456580497F7C}"/>
          </ac:spMkLst>
        </pc:spChg>
        <pc:spChg chg="mod topLvl">
          <ac:chgData name="Tunbosun Afolayan" userId="ee62e860-88b3-4fbb-b0da-a2823eb61681" providerId="ADAL" clId="{B98FA0C3-7A4E-5101-B5B3-289FCB32E2BE}" dt="2026-10-08T12:04:38.655" v="1254" actId="478"/>
          <ac:spMkLst>
            <pc:docMk/>
            <pc:sldMk cId="2818651296" sldId="2147477659"/>
            <ac:spMk id="30" creationId="{32232B51-2FD5-A3CF-B6A0-AEC0EF009C59}"/>
          </ac:spMkLst>
        </pc:spChg>
        <pc:spChg chg="add del mod topLvl">
          <ac:chgData name="Tunbosun Afolayan" userId="ee62e860-88b3-4fbb-b0da-a2823eb61681" providerId="ADAL" clId="{B98FA0C3-7A4E-5101-B5B3-289FCB32E2BE}" dt="2026-10-08T12:05:33.973" v="1261" actId="20577"/>
          <ac:spMkLst>
            <pc:docMk/>
            <pc:sldMk cId="2818651296" sldId="2147477659"/>
            <ac:spMk id="31" creationId="{B5282742-4D3C-F3A2-A275-BD7CAD65E652}"/>
          </ac:spMkLst>
        </pc:spChg>
        <pc:spChg chg="mod">
          <ac:chgData name="Tunbosun Afolayan" userId="ee62e860-88b3-4fbb-b0da-a2823eb61681" providerId="ADAL" clId="{B98FA0C3-7A4E-5101-B5B3-289FCB32E2BE}" dt="2026-10-08T12:04:04.866" v="1244"/>
          <ac:spMkLst>
            <pc:docMk/>
            <pc:sldMk cId="2818651296" sldId="2147477659"/>
            <ac:spMk id="33" creationId="{A6421E4C-20A6-36AC-267F-C36F666F8F47}"/>
          </ac:spMkLst>
        </pc:spChg>
        <pc:spChg chg="mod">
          <ac:chgData name="Tunbosun Afolayan" userId="ee62e860-88b3-4fbb-b0da-a2823eb61681" providerId="ADAL" clId="{B98FA0C3-7A4E-5101-B5B3-289FCB32E2BE}" dt="2026-10-08T12:04:04.866" v="1244"/>
          <ac:spMkLst>
            <pc:docMk/>
            <pc:sldMk cId="2818651296" sldId="2147477659"/>
            <ac:spMk id="34" creationId="{3DA02B85-9BCD-A157-73DB-C705BAEBA69C}"/>
          </ac:spMkLst>
        </pc:spChg>
        <pc:spChg chg="mod">
          <ac:chgData name="Tunbosun Afolayan" userId="ee62e860-88b3-4fbb-b0da-a2823eb61681" providerId="ADAL" clId="{B98FA0C3-7A4E-5101-B5B3-289FCB32E2BE}" dt="2026-10-08T12:05:13.943" v="1255"/>
          <ac:spMkLst>
            <pc:docMk/>
            <pc:sldMk cId="2818651296" sldId="2147477659"/>
            <ac:spMk id="36" creationId="{728043A6-2423-7382-1CDC-43AB574663D2}"/>
          </ac:spMkLst>
        </pc:spChg>
        <pc:spChg chg="mod">
          <ac:chgData name="Tunbosun Afolayan" userId="ee62e860-88b3-4fbb-b0da-a2823eb61681" providerId="ADAL" clId="{B98FA0C3-7A4E-5101-B5B3-289FCB32E2BE}" dt="2026-10-08T12:05:28.001" v="1259" actId="20577"/>
          <ac:spMkLst>
            <pc:docMk/>
            <pc:sldMk cId="2818651296" sldId="2147477659"/>
            <ac:spMk id="37" creationId="{BEF3FED3-DC07-0F6B-E5D7-1BEFF16CB09E}"/>
          </ac:spMkLst>
        </pc:spChg>
        <pc:spChg chg="add mod">
          <ac:chgData name="Tunbosun Afolayan" userId="ee62e860-88b3-4fbb-b0da-a2823eb61681" providerId="ADAL" clId="{B98FA0C3-7A4E-5101-B5B3-289FCB32E2BE}" dt="2026-10-09T13:23:04.121" v="7321"/>
          <ac:spMkLst>
            <pc:docMk/>
            <pc:sldMk cId="2818651296" sldId="2147477659"/>
            <ac:spMk id="38" creationId="{9A75CA40-37E7-C22B-02B3-7B494215F61A}"/>
          </ac:spMkLst>
        </pc:spChg>
        <pc:spChg chg="add mod">
          <ac:chgData name="Tunbosun Afolayan" userId="ee62e860-88b3-4fbb-b0da-a2823eb61681" providerId="ADAL" clId="{B98FA0C3-7A4E-5101-B5B3-289FCB32E2BE}" dt="2026-10-09T13:24:02.505" v="7328"/>
          <ac:spMkLst>
            <pc:docMk/>
            <pc:sldMk cId="2818651296" sldId="2147477659"/>
            <ac:spMk id="39" creationId="{95B919F0-B434-B1D7-2D8F-C326EF46EDFF}"/>
          </ac:spMkLst>
        </pc:spChg>
        <pc:spChg chg="add del mod">
          <ac:chgData name="Tunbosun Afolayan" userId="ee62e860-88b3-4fbb-b0da-a2823eb61681" providerId="ADAL" clId="{B98FA0C3-7A4E-5101-B5B3-289FCB32E2BE}" dt="2026-10-09T13:31:45.431" v="7432"/>
          <ac:spMkLst>
            <pc:docMk/>
            <pc:sldMk cId="2818651296" sldId="2147477659"/>
            <ac:spMk id="45" creationId="{137E363E-F167-FFE4-A4F0-BC55C9F0EE41}"/>
          </ac:spMkLst>
        </pc:spChg>
        <pc:spChg chg="add del mod">
          <ac:chgData name="Tunbosun Afolayan" userId="ee62e860-88b3-4fbb-b0da-a2823eb61681" providerId="ADAL" clId="{B98FA0C3-7A4E-5101-B5B3-289FCB32E2BE}" dt="2026-10-09T13:34:57.773" v="7437" actId="931"/>
          <ac:spMkLst>
            <pc:docMk/>
            <pc:sldMk cId="2818651296" sldId="2147477659"/>
            <ac:spMk id="48" creationId="{7D679A00-0272-3598-E675-6FB017A4C7D8}"/>
          </ac:spMkLst>
        </pc:spChg>
        <pc:spChg chg="add del mod">
          <ac:chgData name="Tunbosun Afolayan" userId="ee62e860-88b3-4fbb-b0da-a2823eb61681" providerId="ADAL" clId="{B98FA0C3-7A4E-5101-B5B3-289FCB32E2BE}" dt="2026-10-09T13:36:26.955" v="7443" actId="478"/>
          <ac:spMkLst>
            <pc:docMk/>
            <pc:sldMk cId="2818651296" sldId="2147477659"/>
            <ac:spMk id="54" creationId="{EF9A44C1-5B1D-E2EF-8672-E6C438B04DC1}"/>
          </ac:spMkLst>
        </pc:spChg>
        <pc:spChg chg="add mod">
          <ac:chgData name="Tunbosun Afolayan" userId="ee62e860-88b3-4fbb-b0da-a2823eb61681" providerId="ADAL" clId="{B98FA0C3-7A4E-5101-B5B3-289FCB32E2BE}" dt="2026-10-09T13:41:19.821" v="7459" actId="478"/>
          <ac:spMkLst>
            <pc:docMk/>
            <pc:sldMk cId="2818651296" sldId="2147477659"/>
            <ac:spMk id="58" creationId="{56A19CFD-6010-E76D-2C5B-BC8DA3111DD7}"/>
          </ac:spMkLst>
        </pc:spChg>
        <pc:grpChg chg="add">
          <ac:chgData name="Tunbosun Afolayan" userId="ee62e860-88b3-4fbb-b0da-a2823eb61681" providerId="ADAL" clId="{B98FA0C3-7A4E-5101-B5B3-289FCB32E2BE}" dt="2026-10-08T12:03:52.630" v="1238" actId="164"/>
          <ac:grpSpMkLst>
            <pc:docMk/>
            <pc:sldMk cId="2818651296" sldId="2147477659"/>
            <ac:grpSpMk id="24" creationId="{82C80B53-EED8-C94B-943B-A714066463AB}"/>
          </ac:grpSpMkLst>
        </pc:grpChg>
        <pc:grpChg chg="add mod">
          <ac:chgData name="Tunbosun Afolayan" userId="ee62e860-88b3-4fbb-b0da-a2823eb61681" providerId="ADAL" clId="{B98FA0C3-7A4E-5101-B5B3-289FCB32E2BE}" dt="2026-10-08T12:04:12.549" v="1245" actId="207"/>
          <ac:grpSpMkLst>
            <pc:docMk/>
            <pc:sldMk cId="2818651296" sldId="2147477659"/>
            <ac:grpSpMk id="26" creationId="{11EC8C13-D3FA-ACD4-3B8D-AE6E34571A42}"/>
          </ac:grpSpMkLst>
        </pc:grpChg>
        <pc:grpChg chg="add del mod">
          <ac:chgData name="Tunbosun Afolayan" userId="ee62e860-88b3-4fbb-b0da-a2823eb61681" providerId="ADAL" clId="{B98FA0C3-7A4E-5101-B5B3-289FCB32E2BE}" dt="2026-10-08T12:04:38.655" v="1254" actId="478"/>
          <ac:grpSpMkLst>
            <pc:docMk/>
            <pc:sldMk cId="2818651296" sldId="2147477659"/>
            <ac:grpSpMk id="29" creationId="{CDB5CED8-028B-05B8-B143-611362D711AD}"/>
          </ac:grpSpMkLst>
        </pc:grpChg>
        <pc:grpChg chg="add del mod">
          <ac:chgData name="Tunbosun Afolayan" userId="ee62e860-88b3-4fbb-b0da-a2823eb61681" providerId="ADAL" clId="{B98FA0C3-7A4E-5101-B5B3-289FCB32E2BE}" dt="2026-10-08T12:05:17.872" v="1256" actId="478"/>
          <ac:grpSpMkLst>
            <pc:docMk/>
            <pc:sldMk cId="2818651296" sldId="2147477659"/>
            <ac:grpSpMk id="32" creationId="{44478605-005C-2A8A-8F9A-5E5857A109E4}"/>
          </ac:grpSpMkLst>
        </pc:grpChg>
        <pc:grpChg chg="add mod">
          <ac:chgData name="Tunbosun Afolayan" userId="ee62e860-88b3-4fbb-b0da-a2823eb61681" providerId="ADAL" clId="{B98FA0C3-7A4E-5101-B5B3-289FCB32E2BE}" dt="2026-10-08T12:05:24.158" v="1257" actId="1076"/>
          <ac:grpSpMkLst>
            <pc:docMk/>
            <pc:sldMk cId="2818651296" sldId="2147477659"/>
            <ac:grpSpMk id="35" creationId="{1B05A67D-82BC-CFA1-A38C-1960BE3B3749}"/>
          </ac:grpSpMkLst>
        </pc:grpChg>
        <pc:picChg chg="add del mod ord">
          <ac:chgData name="Tunbosun Afolayan" userId="ee62e860-88b3-4fbb-b0da-a2823eb61681" providerId="ADAL" clId="{B98FA0C3-7A4E-5101-B5B3-289FCB32E2BE}" dt="2026-10-09T13:31:32.544" v="7430" actId="478"/>
          <ac:picMkLst>
            <pc:docMk/>
            <pc:sldMk cId="2818651296" sldId="2147477659"/>
            <ac:picMk id="41" creationId="{B18C7FC3-6996-EC12-7E86-3BDACA6F0F79}"/>
          </ac:picMkLst>
        </pc:picChg>
        <pc:picChg chg="add del mod modCrop">
          <ac:chgData name="Tunbosun Afolayan" userId="ee62e860-88b3-4fbb-b0da-a2823eb61681" providerId="ADAL" clId="{B98FA0C3-7A4E-5101-B5B3-289FCB32E2BE}" dt="2026-10-09T13:35:01.507" v="7438" actId="478"/>
          <ac:picMkLst>
            <pc:docMk/>
            <pc:sldMk cId="2818651296" sldId="2147477659"/>
            <ac:picMk id="43" creationId="{91C44776-A62A-1E23-208E-DE753DE97222}"/>
          </ac:picMkLst>
        </pc:picChg>
        <pc:picChg chg="add del mod">
          <ac:chgData name="Tunbosun Afolayan" userId="ee62e860-88b3-4fbb-b0da-a2823eb61681" providerId="ADAL" clId="{B98FA0C3-7A4E-5101-B5B3-289FCB32E2BE}" dt="2026-10-09T13:31:51.664" v="7433" actId="478"/>
          <ac:picMkLst>
            <pc:docMk/>
            <pc:sldMk cId="2818651296" sldId="2147477659"/>
            <ac:picMk id="46" creationId="{0B1FDC74-5518-7E47-6C30-2D10A32DDC7A}"/>
          </ac:picMkLst>
        </pc:picChg>
        <pc:picChg chg="add del mod ord">
          <ac:chgData name="Tunbosun Afolayan" userId="ee62e860-88b3-4fbb-b0da-a2823eb61681" providerId="ADAL" clId="{B98FA0C3-7A4E-5101-B5B3-289FCB32E2BE}" dt="2026-10-09T13:34:43.289" v="7436" actId="931"/>
          <ac:picMkLst>
            <pc:docMk/>
            <pc:sldMk cId="2818651296" sldId="2147477659"/>
            <ac:picMk id="50" creationId="{6315F053-A37F-D0AE-BF73-12F182EC4B25}"/>
          </ac:picMkLst>
        </pc:picChg>
        <pc:picChg chg="add del mod ord modCrop">
          <ac:chgData name="Tunbosun Afolayan" userId="ee62e860-88b3-4fbb-b0da-a2823eb61681" providerId="ADAL" clId="{B98FA0C3-7A4E-5101-B5B3-289FCB32E2BE}" dt="2026-10-09T13:40:08.339" v="7453" actId="14100"/>
          <ac:picMkLst>
            <pc:docMk/>
            <pc:sldMk cId="2818651296" sldId="2147477659"/>
            <ac:picMk id="52" creationId="{5429C5BC-D3C9-BE2B-CAEB-503B20E0C2B1}"/>
          </ac:picMkLst>
        </pc:picChg>
        <pc:picChg chg="add del mod ord">
          <ac:chgData name="Tunbosun Afolayan" userId="ee62e860-88b3-4fbb-b0da-a2823eb61681" providerId="ADAL" clId="{B98FA0C3-7A4E-5101-B5B3-289FCB32E2BE}" dt="2026-10-09T13:36:26.257" v="7442" actId="931"/>
          <ac:picMkLst>
            <pc:docMk/>
            <pc:sldMk cId="2818651296" sldId="2147477659"/>
            <ac:picMk id="56" creationId="{0713800F-BA78-4A8D-7FB9-379599BDE924}"/>
          </ac:picMkLst>
        </pc:picChg>
      </pc:sldChg>
      <pc:sldChg chg="addSp delSp modSp new mod ord">
        <pc:chgData name="Tunbosun Afolayan" userId="ee62e860-88b3-4fbb-b0da-a2823eb61681" providerId="ADAL" clId="{B98FA0C3-7A4E-5101-B5B3-289FCB32E2BE}" dt="2026-10-09T13:27:34.612" v="7423" actId="1076"/>
        <pc:sldMkLst>
          <pc:docMk/>
          <pc:sldMk cId="3366019997" sldId="2147477660"/>
        </pc:sldMkLst>
        <pc:spChg chg="del">
          <ac:chgData name="Tunbosun Afolayan" userId="ee62e860-88b3-4fbb-b0da-a2823eb61681" providerId="ADAL" clId="{B98FA0C3-7A4E-5101-B5B3-289FCB32E2BE}" dt="2026-10-08T12:08:25.152" v="1278" actId="478"/>
          <ac:spMkLst>
            <pc:docMk/>
            <pc:sldMk cId="3366019997" sldId="2147477660"/>
            <ac:spMk id="2" creationId="{272DBA4B-A778-7669-023B-6532D01A9E07}"/>
          </ac:spMkLst>
        </pc:spChg>
        <pc:spChg chg="del">
          <ac:chgData name="Tunbosun Afolayan" userId="ee62e860-88b3-4fbb-b0da-a2823eb61681" providerId="ADAL" clId="{B98FA0C3-7A4E-5101-B5B3-289FCB32E2BE}" dt="2026-10-08T12:25:07.212" v="1823"/>
          <ac:spMkLst>
            <pc:docMk/>
            <pc:sldMk cId="3366019997" sldId="2147477660"/>
            <ac:spMk id="3" creationId="{8A643459-7B04-4298-B8BB-7D40A09AD70A}"/>
          </ac:spMkLst>
        </pc:spChg>
        <pc:spChg chg="mod">
          <ac:chgData name="Tunbosun Afolayan" userId="ee62e860-88b3-4fbb-b0da-a2823eb61681" providerId="ADAL" clId="{B98FA0C3-7A4E-5101-B5B3-289FCB32E2BE}" dt="2026-10-09T13:21:42.271" v="7316" actId="1076"/>
          <ac:spMkLst>
            <pc:docMk/>
            <pc:sldMk cId="3366019997" sldId="2147477660"/>
            <ac:spMk id="4" creationId="{6F999724-F7E2-4797-CDDB-4CDE76FDA1FA}"/>
          </ac:spMkLst>
        </pc:spChg>
        <pc:spChg chg="del">
          <ac:chgData name="Tunbosun Afolayan" userId="ee62e860-88b3-4fbb-b0da-a2823eb61681" providerId="ADAL" clId="{B98FA0C3-7A4E-5101-B5B3-289FCB32E2BE}" dt="2026-10-08T12:08:26.639" v="1279" actId="478"/>
          <ac:spMkLst>
            <pc:docMk/>
            <pc:sldMk cId="3366019997" sldId="2147477660"/>
            <ac:spMk id="5" creationId="{6385C261-E0DD-1268-7193-E8175C1DFD94}"/>
          </ac:spMkLst>
        </pc:spChg>
        <pc:spChg chg="del mod">
          <ac:chgData name="Tunbosun Afolayan" userId="ee62e860-88b3-4fbb-b0da-a2823eb61681" providerId="ADAL" clId="{B98FA0C3-7A4E-5101-B5B3-289FCB32E2BE}" dt="2026-10-08T12:23:14.902" v="1805" actId="478"/>
          <ac:spMkLst>
            <pc:docMk/>
            <pc:sldMk cId="3366019997" sldId="2147477660"/>
            <ac:spMk id="6" creationId="{06FF4909-C2A8-935F-E925-EAC75318A5BD}"/>
          </ac:spMkLst>
        </pc:spChg>
        <pc:spChg chg="mod">
          <ac:chgData name="Tunbosun Afolayan" userId="ee62e860-88b3-4fbb-b0da-a2823eb61681" providerId="ADAL" clId="{B98FA0C3-7A4E-5101-B5B3-289FCB32E2BE}" dt="2026-10-09T13:27:34.612" v="7423" actId="1076"/>
          <ac:spMkLst>
            <pc:docMk/>
            <pc:sldMk cId="3366019997" sldId="2147477660"/>
            <ac:spMk id="7" creationId="{6F087944-D43D-9EAF-E160-930E1F5FC783}"/>
          </ac:spMkLst>
        </pc:spChg>
        <pc:spChg chg="del mod">
          <ac:chgData name="Tunbosun Afolayan" userId="ee62e860-88b3-4fbb-b0da-a2823eb61681" providerId="ADAL" clId="{B98FA0C3-7A4E-5101-B5B3-289FCB32E2BE}" dt="2026-10-08T12:15:36.412" v="1694" actId="478"/>
          <ac:spMkLst>
            <pc:docMk/>
            <pc:sldMk cId="3366019997" sldId="2147477660"/>
            <ac:spMk id="8" creationId="{A3B348AC-F280-96BA-3AFB-026BEECC1895}"/>
          </ac:spMkLst>
        </pc:spChg>
        <pc:spChg chg="add del mod">
          <ac:chgData name="Tunbosun Afolayan" userId="ee62e860-88b3-4fbb-b0da-a2823eb61681" providerId="ADAL" clId="{B98FA0C3-7A4E-5101-B5B3-289FCB32E2BE}" dt="2026-10-08T12:09:07.667" v="1286" actId="478"/>
          <ac:spMkLst>
            <pc:docMk/>
            <pc:sldMk cId="3366019997" sldId="2147477660"/>
            <ac:spMk id="10" creationId="{9BC4A815-124A-FE3D-A251-768BB5346BEF}"/>
          </ac:spMkLst>
        </pc:spChg>
        <pc:spChg chg="add mod">
          <ac:chgData name="Tunbosun Afolayan" userId="ee62e860-88b3-4fbb-b0da-a2823eb61681" providerId="ADAL" clId="{B98FA0C3-7A4E-5101-B5B3-289FCB32E2BE}" dt="2026-10-08T12:10:41.728" v="1339"/>
          <ac:spMkLst>
            <pc:docMk/>
            <pc:sldMk cId="3366019997" sldId="2147477660"/>
            <ac:spMk id="11" creationId="{9BBF3A05-201C-92E8-EF15-71C926523071}"/>
          </ac:spMkLst>
        </pc:spChg>
        <pc:spChg chg="add mod">
          <ac:chgData name="Tunbosun Afolayan" userId="ee62e860-88b3-4fbb-b0da-a2823eb61681" providerId="ADAL" clId="{B98FA0C3-7A4E-5101-B5B3-289FCB32E2BE}" dt="2026-10-08T12:10:41.728" v="1339"/>
          <ac:spMkLst>
            <pc:docMk/>
            <pc:sldMk cId="3366019997" sldId="2147477660"/>
            <ac:spMk id="12" creationId="{BC768509-3683-7921-83A0-5DD96A93B45D}"/>
          </ac:spMkLst>
        </pc:spChg>
        <pc:spChg chg="add mod">
          <ac:chgData name="Tunbosun Afolayan" userId="ee62e860-88b3-4fbb-b0da-a2823eb61681" providerId="ADAL" clId="{B98FA0C3-7A4E-5101-B5B3-289FCB32E2BE}" dt="2026-10-08T12:10:41.728" v="1339"/>
          <ac:spMkLst>
            <pc:docMk/>
            <pc:sldMk cId="3366019997" sldId="2147477660"/>
            <ac:spMk id="13" creationId="{59105B0A-0947-A013-4209-7CA7B08DD76C}"/>
          </ac:spMkLst>
        </pc:spChg>
        <pc:spChg chg="add mod">
          <ac:chgData name="Tunbosun Afolayan" userId="ee62e860-88b3-4fbb-b0da-a2823eb61681" providerId="ADAL" clId="{B98FA0C3-7A4E-5101-B5B3-289FCB32E2BE}" dt="2026-10-08T12:22:46.385" v="1796" actId="207"/>
          <ac:spMkLst>
            <pc:docMk/>
            <pc:sldMk cId="3366019997" sldId="2147477660"/>
            <ac:spMk id="14" creationId="{B9BEDB46-9CA9-3539-4EEC-5F90744A27DD}"/>
          </ac:spMkLst>
        </pc:spChg>
        <pc:spChg chg="add mod">
          <ac:chgData name="Tunbosun Afolayan" userId="ee62e860-88b3-4fbb-b0da-a2823eb61681" providerId="ADAL" clId="{B98FA0C3-7A4E-5101-B5B3-289FCB32E2BE}" dt="2026-10-08T12:19:38.497" v="1734" actId="404"/>
          <ac:spMkLst>
            <pc:docMk/>
            <pc:sldMk cId="3366019997" sldId="2147477660"/>
            <ac:spMk id="15" creationId="{A2EC13E1-CC1A-F640-B8B8-3886C0D80B8F}"/>
          </ac:spMkLst>
        </pc:spChg>
        <pc:spChg chg="mod">
          <ac:chgData name="Tunbosun Afolayan" userId="ee62e860-88b3-4fbb-b0da-a2823eb61681" providerId="ADAL" clId="{B98FA0C3-7A4E-5101-B5B3-289FCB32E2BE}" dt="2026-10-08T12:09:38.475" v="1288"/>
          <ac:spMkLst>
            <pc:docMk/>
            <pc:sldMk cId="3366019997" sldId="2147477660"/>
            <ac:spMk id="18" creationId="{256147E7-C85A-83DF-211C-165BFC3478E9}"/>
          </ac:spMkLst>
        </pc:spChg>
        <pc:spChg chg="mod">
          <ac:chgData name="Tunbosun Afolayan" userId="ee62e860-88b3-4fbb-b0da-a2823eb61681" providerId="ADAL" clId="{B98FA0C3-7A4E-5101-B5B3-289FCB32E2BE}" dt="2026-10-08T12:19:51.036" v="1736" actId="20577"/>
          <ac:spMkLst>
            <pc:docMk/>
            <pc:sldMk cId="3366019997" sldId="2147477660"/>
            <ac:spMk id="19" creationId="{0123F3BF-34CD-1E54-C34B-CD95BC69F8D9}"/>
          </ac:spMkLst>
        </pc:spChg>
        <pc:spChg chg="add del mod">
          <ac:chgData name="Tunbosun Afolayan" userId="ee62e860-88b3-4fbb-b0da-a2823eb61681" providerId="ADAL" clId="{B98FA0C3-7A4E-5101-B5B3-289FCB32E2BE}" dt="2026-10-08T12:20:09.891" v="1744" actId="20577"/>
          <ac:spMkLst>
            <pc:docMk/>
            <pc:sldMk cId="3366019997" sldId="2147477660"/>
            <ac:spMk id="20" creationId="{F0A9457D-875B-39E7-71E8-1028220A2E64}"/>
          </ac:spMkLst>
        </pc:spChg>
        <pc:spChg chg="mod">
          <ac:chgData name="Tunbosun Afolayan" userId="ee62e860-88b3-4fbb-b0da-a2823eb61681" providerId="ADAL" clId="{B98FA0C3-7A4E-5101-B5B3-289FCB32E2BE}" dt="2026-10-08T12:22:49.217" v="1797" actId="207"/>
          <ac:spMkLst>
            <pc:docMk/>
            <pc:sldMk cId="3366019997" sldId="2147477660"/>
            <ac:spMk id="21" creationId="{5E7B05CD-8608-EC20-EA2A-A620C4040E8B}"/>
          </ac:spMkLst>
        </pc:spChg>
        <pc:spChg chg="mod">
          <ac:chgData name="Tunbosun Afolayan" userId="ee62e860-88b3-4fbb-b0da-a2823eb61681" providerId="ADAL" clId="{B98FA0C3-7A4E-5101-B5B3-289FCB32E2BE}" dt="2026-10-08T12:19:32.843" v="1732" actId="404"/>
          <ac:spMkLst>
            <pc:docMk/>
            <pc:sldMk cId="3366019997" sldId="2147477660"/>
            <ac:spMk id="22" creationId="{9C42F7E3-7101-EB46-9DAE-213187DB6C4E}"/>
          </ac:spMkLst>
        </pc:spChg>
        <pc:spChg chg="mod">
          <ac:chgData name="Tunbosun Afolayan" userId="ee62e860-88b3-4fbb-b0da-a2823eb61681" providerId="ADAL" clId="{B98FA0C3-7A4E-5101-B5B3-289FCB32E2BE}" dt="2026-10-08T12:09:43.189" v="1290"/>
          <ac:spMkLst>
            <pc:docMk/>
            <pc:sldMk cId="3366019997" sldId="2147477660"/>
            <ac:spMk id="24" creationId="{880DCA8D-361D-5D5A-7F7A-E8F0E5457742}"/>
          </ac:spMkLst>
        </pc:spChg>
        <pc:spChg chg="mod">
          <ac:chgData name="Tunbosun Afolayan" userId="ee62e860-88b3-4fbb-b0da-a2823eb61681" providerId="ADAL" clId="{B98FA0C3-7A4E-5101-B5B3-289FCB32E2BE}" dt="2026-10-08T12:09:43.189" v="1290"/>
          <ac:spMkLst>
            <pc:docMk/>
            <pc:sldMk cId="3366019997" sldId="2147477660"/>
            <ac:spMk id="25" creationId="{18E5F073-78B8-F65A-B8A9-7D645CD9F674}"/>
          </ac:spMkLst>
        </pc:spChg>
        <pc:spChg chg="mod">
          <ac:chgData name="Tunbosun Afolayan" userId="ee62e860-88b3-4fbb-b0da-a2823eb61681" providerId="ADAL" clId="{B98FA0C3-7A4E-5101-B5B3-289FCB32E2BE}" dt="2026-10-08T12:20:14.916" v="1746" actId="20577"/>
          <ac:spMkLst>
            <pc:docMk/>
            <pc:sldMk cId="3366019997" sldId="2147477660"/>
            <ac:spMk id="26" creationId="{BB6A56ED-1735-EA3A-E57E-1876A154A9C7}"/>
          </ac:spMkLst>
        </pc:spChg>
        <pc:spChg chg="mod">
          <ac:chgData name="Tunbosun Afolayan" userId="ee62e860-88b3-4fbb-b0da-a2823eb61681" providerId="ADAL" clId="{B98FA0C3-7A4E-5101-B5B3-289FCB32E2BE}" dt="2026-10-08T12:22:51.013" v="1798" actId="207"/>
          <ac:spMkLst>
            <pc:docMk/>
            <pc:sldMk cId="3366019997" sldId="2147477660"/>
            <ac:spMk id="27" creationId="{1A4C267C-C608-CB25-C79F-FE9EA153485A}"/>
          </ac:spMkLst>
        </pc:spChg>
        <pc:spChg chg="mod">
          <ac:chgData name="Tunbosun Afolayan" userId="ee62e860-88b3-4fbb-b0da-a2823eb61681" providerId="ADAL" clId="{B98FA0C3-7A4E-5101-B5B3-289FCB32E2BE}" dt="2026-10-08T12:25:17.089" v="1825" actId="2711"/>
          <ac:spMkLst>
            <pc:docMk/>
            <pc:sldMk cId="3366019997" sldId="2147477660"/>
            <ac:spMk id="28" creationId="{8B716C1E-E34E-4E64-C187-8B8A6BEAF486}"/>
          </ac:spMkLst>
        </pc:spChg>
        <pc:spChg chg="mod">
          <ac:chgData name="Tunbosun Afolayan" userId="ee62e860-88b3-4fbb-b0da-a2823eb61681" providerId="ADAL" clId="{B98FA0C3-7A4E-5101-B5B3-289FCB32E2BE}" dt="2026-10-08T12:09:45.145" v="1291"/>
          <ac:spMkLst>
            <pc:docMk/>
            <pc:sldMk cId="3366019997" sldId="2147477660"/>
            <ac:spMk id="30" creationId="{BA658980-A2EF-DE07-55FE-8D8AF72D58D1}"/>
          </ac:spMkLst>
        </pc:spChg>
        <pc:spChg chg="mod">
          <ac:chgData name="Tunbosun Afolayan" userId="ee62e860-88b3-4fbb-b0da-a2823eb61681" providerId="ADAL" clId="{B98FA0C3-7A4E-5101-B5B3-289FCB32E2BE}" dt="2026-10-08T12:09:45.145" v="1291"/>
          <ac:spMkLst>
            <pc:docMk/>
            <pc:sldMk cId="3366019997" sldId="2147477660"/>
            <ac:spMk id="31" creationId="{5722C9BE-ED55-E985-E47D-6BC544307F6B}"/>
          </ac:spMkLst>
        </pc:spChg>
        <pc:spChg chg="mod">
          <ac:chgData name="Tunbosun Afolayan" userId="ee62e860-88b3-4fbb-b0da-a2823eb61681" providerId="ADAL" clId="{B98FA0C3-7A4E-5101-B5B3-289FCB32E2BE}" dt="2026-10-08T12:25:17.089" v="1825" actId="2711"/>
          <ac:spMkLst>
            <pc:docMk/>
            <pc:sldMk cId="3366019997" sldId="2147477660"/>
            <ac:spMk id="32" creationId="{6B1529CB-A02B-76C4-F49E-9DCE09508AF5}"/>
          </ac:spMkLst>
        </pc:spChg>
        <pc:spChg chg="mod">
          <ac:chgData name="Tunbosun Afolayan" userId="ee62e860-88b3-4fbb-b0da-a2823eb61681" providerId="ADAL" clId="{B98FA0C3-7A4E-5101-B5B3-289FCB32E2BE}" dt="2026-10-08T12:22:53.514" v="1799" actId="207"/>
          <ac:spMkLst>
            <pc:docMk/>
            <pc:sldMk cId="3366019997" sldId="2147477660"/>
            <ac:spMk id="33" creationId="{938A2B2A-6D37-CD12-D466-8B99104F775D}"/>
          </ac:spMkLst>
        </pc:spChg>
        <pc:spChg chg="mod">
          <ac:chgData name="Tunbosun Afolayan" userId="ee62e860-88b3-4fbb-b0da-a2823eb61681" providerId="ADAL" clId="{B98FA0C3-7A4E-5101-B5B3-289FCB32E2BE}" dt="2026-10-08T12:19:24.509" v="1728" actId="404"/>
          <ac:spMkLst>
            <pc:docMk/>
            <pc:sldMk cId="3366019997" sldId="2147477660"/>
            <ac:spMk id="34" creationId="{E913CA6E-9572-C1DF-46F0-051974D3BAFB}"/>
          </ac:spMkLst>
        </pc:spChg>
        <pc:spChg chg="mod">
          <ac:chgData name="Tunbosun Afolayan" userId="ee62e860-88b3-4fbb-b0da-a2823eb61681" providerId="ADAL" clId="{B98FA0C3-7A4E-5101-B5B3-289FCB32E2BE}" dt="2026-10-08T12:09:46.311" v="1292"/>
          <ac:spMkLst>
            <pc:docMk/>
            <pc:sldMk cId="3366019997" sldId="2147477660"/>
            <ac:spMk id="36" creationId="{BBE214AF-9381-648A-53BC-5222DE7BC77D}"/>
          </ac:spMkLst>
        </pc:spChg>
        <pc:spChg chg="mod">
          <ac:chgData name="Tunbosun Afolayan" userId="ee62e860-88b3-4fbb-b0da-a2823eb61681" providerId="ADAL" clId="{B98FA0C3-7A4E-5101-B5B3-289FCB32E2BE}" dt="2026-10-08T12:25:17.089" v="1825" actId="2711"/>
          <ac:spMkLst>
            <pc:docMk/>
            <pc:sldMk cId="3366019997" sldId="2147477660"/>
            <ac:spMk id="37" creationId="{6E6683C5-2DA0-F73B-932E-09C8117DB93C}"/>
          </ac:spMkLst>
        </pc:spChg>
        <pc:spChg chg="mod">
          <ac:chgData name="Tunbosun Afolayan" userId="ee62e860-88b3-4fbb-b0da-a2823eb61681" providerId="ADAL" clId="{B98FA0C3-7A4E-5101-B5B3-289FCB32E2BE}" dt="2026-10-08T12:20:21.949" v="1750" actId="20577"/>
          <ac:spMkLst>
            <pc:docMk/>
            <pc:sldMk cId="3366019997" sldId="2147477660"/>
            <ac:spMk id="38" creationId="{592C003E-8CB7-C0A5-B823-26E9B8336FE5}"/>
          </ac:spMkLst>
        </pc:spChg>
        <pc:spChg chg="mod">
          <ac:chgData name="Tunbosun Afolayan" userId="ee62e860-88b3-4fbb-b0da-a2823eb61681" providerId="ADAL" clId="{B98FA0C3-7A4E-5101-B5B3-289FCB32E2BE}" dt="2026-10-08T12:22:55.745" v="1800" actId="207"/>
          <ac:spMkLst>
            <pc:docMk/>
            <pc:sldMk cId="3366019997" sldId="2147477660"/>
            <ac:spMk id="39" creationId="{19626E59-3FDA-00E7-2DCE-5971C1A314FD}"/>
          </ac:spMkLst>
        </pc:spChg>
        <pc:spChg chg="mod">
          <ac:chgData name="Tunbosun Afolayan" userId="ee62e860-88b3-4fbb-b0da-a2823eb61681" providerId="ADAL" clId="{B98FA0C3-7A4E-5101-B5B3-289FCB32E2BE}" dt="2026-10-08T12:25:17.089" v="1825" actId="2711"/>
          <ac:spMkLst>
            <pc:docMk/>
            <pc:sldMk cId="3366019997" sldId="2147477660"/>
            <ac:spMk id="40" creationId="{61E4C251-F9C1-213B-24B0-FBB199B41B34}"/>
          </ac:spMkLst>
        </pc:spChg>
        <pc:spChg chg="add mod">
          <ac:chgData name="Tunbosun Afolayan" userId="ee62e860-88b3-4fbb-b0da-a2823eb61681" providerId="ADAL" clId="{B98FA0C3-7A4E-5101-B5B3-289FCB32E2BE}" dt="2026-10-08T12:10:30.379" v="1335" actId="1076"/>
          <ac:spMkLst>
            <pc:docMk/>
            <pc:sldMk cId="3366019997" sldId="2147477660"/>
            <ac:spMk id="41" creationId="{AD188F5A-D060-19E8-F51D-9F242A0B7A98}"/>
          </ac:spMkLst>
        </pc:spChg>
        <pc:spChg chg="add mod">
          <ac:chgData name="Tunbosun Afolayan" userId="ee62e860-88b3-4fbb-b0da-a2823eb61681" providerId="ADAL" clId="{B98FA0C3-7A4E-5101-B5B3-289FCB32E2BE}" dt="2026-10-08T12:10:30.379" v="1335" actId="1076"/>
          <ac:spMkLst>
            <pc:docMk/>
            <pc:sldMk cId="3366019997" sldId="2147477660"/>
            <ac:spMk id="42" creationId="{68E32746-D00D-17D6-4793-45ECA33D1770}"/>
          </ac:spMkLst>
        </pc:spChg>
        <pc:spChg chg="add mod">
          <ac:chgData name="Tunbosun Afolayan" userId="ee62e860-88b3-4fbb-b0da-a2823eb61681" providerId="ADAL" clId="{B98FA0C3-7A4E-5101-B5B3-289FCB32E2BE}" dt="2026-10-08T12:10:30.379" v="1335" actId="1076"/>
          <ac:spMkLst>
            <pc:docMk/>
            <pc:sldMk cId="3366019997" sldId="2147477660"/>
            <ac:spMk id="43" creationId="{F27C7395-0648-82C4-8FD7-AB794D53505D}"/>
          </ac:spMkLst>
        </pc:spChg>
        <pc:spChg chg="add mod">
          <ac:chgData name="Tunbosun Afolayan" userId="ee62e860-88b3-4fbb-b0da-a2823eb61681" providerId="ADAL" clId="{B98FA0C3-7A4E-5101-B5B3-289FCB32E2BE}" dt="2026-10-08T12:10:30.379" v="1335" actId="1076"/>
          <ac:spMkLst>
            <pc:docMk/>
            <pc:sldMk cId="3366019997" sldId="2147477660"/>
            <ac:spMk id="44" creationId="{C8D80B3D-9B86-A0B4-AD95-CE1B05E94F63}"/>
          </ac:spMkLst>
        </pc:spChg>
        <pc:spChg chg="add mod">
          <ac:chgData name="Tunbosun Afolayan" userId="ee62e860-88b3-4fbb-b0da-a2823eb61681" providerId="ADAL" clId="{B98FA0C3-7A4E-5101-B5B3-289FCB32E2BE}" dt="2026-10-08T12:10:30.379" v="1335" actId="1076"/>
          <ac:spMkLst>
            <pc:docMk/>
            <pc:sldMk cId="3366019997" sldId="2147477660"/>
            <ac:spMk id="45" creationId="{1ECC82C6-DF19-3AA4-28A0-AED364930FB2}"/>
          </ac:spMkLst>
        </pc:spChg>
        <pc:spChg chg="add mod">
          <ac:chgData name="Tunbosun Afolayan" userId="ee62e860-88b3-4fbb-b0da-a2823eb61681" providerId="ADAL" clId="{B98FA0C3-7A4E-5101-B5B3-289FCB32E2BE}" dt="2026-10-08T12:10:41.728" v="1339"/>
          <ac:spMkLst>
            <pc:docMk/>
            <pc:sldMk cId="3366019997" sldId="2147477660"/>
            <ac:spMk id="46" creationId="{554836DC-9272-25D7-C720-5EB87D961391}"/>
          </ac:spMkLst>
        </pc:spChg>
        <pc:spChg chg="mod">
          <ac:chgData name="Tunbosun Afolayan" userId="ee62e860-88b3-4fbb-b0da-a2823eb61681" providerId="ADAL" clId="{B98FA0C3-7A4E-5101-B5B3-289FCB32E2BE}" dt="2026-10-08T12:10:44.552" v="1340"/>
          <ac:spMkLst>
            <pc:docMk/>
            <pc:sldMk cId="3366019997" sldId="2147477660"/>
            <ac:spMk id="48" creationId="{6ABA9BC1-2C6D-A897-F76A-57B7688DDF13}"/>
          </ac:spMkLst>
        </pc:spChg>
        <pc:spChg chg="mod">
          <ac:chgData name="Tunbosun Afolayan" userId="ee62e860-88b3-4fbb-b0da-a2823eb61681" providerId="ADAL" clId="{B98FA0C3-7A4E-5101-B5B3-289FCB32E2BE}" dt="2026-10-08T12:10:44.552" v="1340"/>
          <ac:spMkLst>
            <pc:docMk/>
            <pc:sldMk cId="3366019997" sldId="2147477660"/>
            <ac:spMk id="49" creationId="{EFE43160-19CF-D18C-82DE-EB95A05E6D53}"/>
          </ac:spMkLst>
        </pc:spChg>
        <pc:spChg chg="mod">
          <ac:chgData name="Tunbosun Afolayan" userId="ee62e860-88b3-4fbb-b0da-a2823eb61681" providerId="ADAL" clId="{B98FA0C3-7A4E-5101-B5B3-289FCB32E2BE}" dt="2026-10-08T12:20:26" v="1752" actId="20577"/>
          <ac:spMkLst>
            <pc:docMk/>
            <pc:sldMk cId="3366019997" sldId="2147477660"/>
            <ac:spMk id="50" creationId="{07631969-341E-7143-0916-9A24FCD3A5B9}"/>
          </ac:spMkLst>
        </pc:spChg>
        <pc:spChg chg="mod">
          <ac:chgData name="Tunbosun Afolayan" userId="ee62e860-88b3-4fbb-b0da-a2823eb61681" providerId="ADAL" clId="{B98FA0C3-7A4E-5101-B5B3-289FCB32E2BE}" dt="2026-10-08T12:22:57.978" v="1801" actId="207"/>
          <ac:spMkLst>
            <pc:docMk/>
            <pc:sldMk cId="3366019997" sldId="2147477660"/>
            <ac:spMk id="51" creationId="{BD9687F2-37D1-B5D0-F452-AD5967478993}"/>
          </ac:spMkLst>
        </pc:spChg>
        <pc:spChg chg="mod">
          <ac:chgData name="Tunbosun Afolayan" userId="ee62e860-88b3-4fbb-b0da-a2823eb61681" providerId="ADAL" clId="{B98FA0C3-7A4E-5101-B5B3-289FCB32E2BE}" dt="2026-10-08T12:19:11.692" v="1722" actId="404"/>
          <ac:spMkLst>
            <pc:docMk/>
            <pc:sldMk cId="3366019997" sldId="2147477660"/>
            <ac:spMk id="52" creationId="{FF9105A4-CA6C-5B1D-E3A5-D36B3699BDA3}"/>
          </ac:spMkLst>
        </pc:spChg>
        <pc:spChg chg="mod">
          <ac:chgData name="Tunbosun Afolayan" userId="ee62e860-88b3-4fbb-b0da-a2823eb61681" providerId="ADAL" clId="{B98FA0C3-7A4E-5101-B5B3-289FCB32E2BE}" dt="2026-10-08T12:10:48.748" v="1342"/>
          <ac:spMkLst>
            <pc:docMk/>
            <pc:sldMk cId="3366019997" sldId="2147477660"/>
            <ac:spMk id="54" creationId="{9FCF29C0-4BC0-B557-7609-02C209943E61}"/>
          </ac:spMkLst>
        </pc:spChg>
        <pc:spChg chg="mod">
          <ac:chgData name="Tunbosun Afolayan" userId="ee62e860-88b3-4fbb-b0da-a2823eb61681" providerId="ADAL" clId="{B98FA0C3-7A4E-5101-B5B3-289FCB32E2BE}" dt="2026-10-08T12:10:48.748" v="1342"/>
          <ac:spMkLst>
            <pc:docMk/>
            <pc:sldMk cId="3366019997" sldId="2147477660"/>
            <ac:spMk id="55" creationId="{8C53605D-B8D7-DF44-9C97-8F5A6FB3B339}"/>
          </ac:spMkLst>
        </pc:spChg>
        <pc:spChg chg="mod">
          <ac:chgData name="Tunbosun Afolayan" userId="ee62e860-88b3-4fbb-b0da-a2823eb61681" providerId="ADAL" clId="{B98FA0C3-7A4E-5101-B5B3-289FCB32E2BE}" dt="2026-10-08T12:20:30.786" v="1754" actId="20577"/>
          <ac:spMkLst>
            <pc:docMk/>
            <pc:sldMk cId="3366019997" sldId="2147477660"/>
            <ac:spMk id="56" creationId="{7BDB2A44-A1DC-98C0-E05E-2C21608A2BA4}"/>
          </ac:spMkLst>
        </pc:spChg>
        <pc:spChg chg="mod">
          <ac:chgData name="Tunbosun Afolayan" userId="ee62e860-88b3-4fbb-b0da-a2823eb61681" providerId="ADAL" clId="{B98FA0C3-7A4E-5101-B5B3-289FCB32E2BE}" dt="2026-10-08T12:23:00.646" v="1802" actId="207"/>
          <ac:spMkLst>
            <pc:docMk/>
            <pc:sldMk cId="3366019997" sldId="2147477660"/>
            <ac:spMk id="57" creationId="{39B31031-C3C9-9ED1-F6A9-2BA62B53136E}"/>
          </ac:spMkLst>
        </pc:spChg>
        <pc:spChg chg="mod">
          <ac:chgData name="Tunbosun Afolayan" userId="ee62e860-88b3-4fbb-b0da-a2823eb61681" providerId="ADAL" clId="{B98FA0C3-7A4E-5101-B5B3-289FCB32E2BE}" dt="2026-10-08T12:19:06.580" v="1720" actId="404"/>
          <ac:spMkLst>
            <pc:docMk/>
            <pc:sldMk cId="3366019997" sldId="2147477660"/>
            <ac:spMk id="58" creationId="{13819743-58BA-7BC3-46ED-E372B994D063}"/>
          </ac:spMkLst>
        </pc:spChg>
        <pc:spChg chg="mod">
          <ac:chgData name="Tunbosun Afolayan" userId="ee62e860-88b3-4fbb-b0da-a2823eb61681" providerId="ADAL" clId="{B98FA0C3-7A4E-5101-B5B3-289FCB32E2BE}" dt="2026-10-08T12:10:54.353" v="1344"/>
          <ac:spMkLst>
            <pc:docMk/>
            <pc:sldMk cId="3366019997" sldId="2147477660"/>
            <ac:spMk id="60" creationId="{BCF3087D-B0B1-8D79-82AD-85B914BCDCDA}"/>
          </ac:spMkLst>
        </pc:spChg>
        <pc:spChg chg="mod">
          <ac:chgData name="Tunbosun Afolayan" userId="ee62e860-88b3-4fbb-b0da-a2823eb61681" providerId="ADAL" clId="{B98FA0C3-7A4E-5101-B5B3-289FCB32E2BE}" dt="2026-10-08T12:18:50.127" v="1716" actId="2711"/>
          <ac:spMkLst>
            <pc:docMk/>
            <pc:sldMk cId="3366019997" sldId="2147477660"/>
            <ac:spMk id="61" creationId="{BE858BC6-DA1D-33FA-266F-8D560E034DCF}"/>
          </ac:spMkLst>
        </pc:spChg>
        <pc:spChg chg="mod">
          <ac:chgData name="Tunbosun Afolayan" userId="ee62e860-88b3-4fbb-b0da-a2823eb61681" providerId="ADAL" clId="{B98FA0C3-7A4E-5101-B5B3-289FCB32E2BE}" dt="2026-10-08T12:20:34.602" v="1756" actId="20577"/>
          <ac:spMkLst>
            <pc:docMk/>
            <pc:sldMk cId="3366019997" sldId="2147477660"/>
            <ac:spMk id="62" creationId="{79660153-922B-3007-281D-1965B2638923}"/>
          </ac:spMkLst>
        </pc:spChg>
        <pc:spChg chg="mod">
          <ac:chgData name="Tunbosun Afolayan" userId="ee62e860-88b3-4fbb-b0da-a2823eb61681" providerId="ADAL" clId="{B98FA0C3-7A4E-5101-B5B3-289FCB32E2BE}" dt="2026-10-08T12:25:17.089" v="1825" actId="2711"/>
          <ac:spMkLst>
            <pc:docMk/>
            <pc:sldMk cId="3366019997" sldId="2147477660"/>
            <ac:spMk id="63" creationId="{4825A771-B70F-F314-D572-96111AEA6AA7}"/>
          </ac:spMkLst>
        </pc:spChg>
        <pc:spChg chg="mod">
          <ac:chgData name="Tunbosun Afolayan" userId="ee62e860-88b3-4fbb-b0da-a2823eb61681" providerId="ADAL" clId="{B98FA0C3-7A4E-5101-B5B3-289FCB32E2BE}" dt="2026-10-08T12:25:17.089" v="1825" actId="2711"/>
          <ac:spMkLst>
            <pc:docMk/>
            <pc:sldMk cId="3366019997" sldId="2147477660"/>
            <ac:spMk id="64" creationId="{04E943CD-DDD7-4BAA-B656-51AD90C9F3BF}"/>
          </ac:spMkLst>
        </pc:spChg>
        <pc:spChg chg="mod">
          <ac:chgData name="Tunbosun Afolayan" userId="ee62e860-88b3-4fbb-b0da-a2823eb61681" providerId="ADAL" clId="{B98FA0C3-7A4E-5101-B5B3-289FCB32E2BE}" dt="2026-10-08T12:10:56.004" v="1345"/>
          <ac:spMkLst>
            <pc:docMk/>
            <pc:sldMk cId="3366019997" sldId="2147477660"/>
            <ac:spMk id="66" creationId="{8C6E7FAD-DE60-7690-E204-1913286AFF56}"/>
          </ac:spMkLst>
        </pc:spChg>
        <pc:spChg chg="mod">
          <ac:chgData name="Tunbosun Afolayan" userId="ee62e860-88b3-4fbb-b0da-a2823eb61681" providerId="ADAL" clId="{B98FA0C3-7A4E-5101-B5B3-289FCB32E2BE}" dt="2026-10-08T12:10:56.004" v="1345"/>
          <ac:spMkLst>
            <pc:docMk/>
            <pc:sldMk cId="3366019997" sldId="2147477660"/>
            <ac:spMk id="67" creationId="{7DBFB6BF-1851-FABF-DD75-816CD9EA4D22}"/>
          </ac:spMkLst>
        </pc:spChg>
        <pc:spChg chg="mod">
          <ac:chgData name="Tunbosun Afolayan" userId="ee62e860-88b3-4fbb-b0da-a2823eb61681" providerId="ADAL" clId="{B98FA0C3-7A4E-5101-B5B3-289FCB32E2BE}" dt="2026-10-08T12:25:17.089" v="1825" actId="2711"/>
          <ac:spMkLst>
            <pc:docMk/>
            <pc:sldMk cId="3366019997" sldId="2147477660"/>
            <ac:spMk id="68" creationId="{B395F831-7AE1-6FB6-76FC-467168D720DA}"/>
          </ac:spMkLst>
        </pc:spChg>
        <pc:spChg chg="mod">
          <ac:chgData name="Tunbosun Afolayan" userId="ee62e860-88b3-4fbb-b0da-a2823eb61681" providerId="ADAL" clId="{B98FA0C3-7A4E-5101-B5B3-289FCB32E2BE}" dt="2026-10-08T12:23:05.680" v="1804" actId="207"/>
          <ac:spMkLst>
            <pc:docMk/>
            <pc:sldMk cId="3366019997" sldId="2147477660"/>
            <ac:spMk id="69" creationId="{7F5562C3-E9B8-9606-EE6B-F110B3545F4B}"/>
          </ac:spMkLst>
        </pc:spChg>
        <pc:spChg chg="mod">
          <ac:chgData name="Tunbosun Afolayan" userId="ee62e860-88b3-4fbb-b0da-a2823eb61681" providerId="ADAL" clId="{B98FA0C3-7A4E-5101-B5B3-289FCB32E2BE}" dt="2026-10-08T12:25:17.089" v="1825" actId="2711"/>
          <ac:spMkLst>
            <pc:docMk/>
            <pc:sldMk cId="3366019997" sldId="2147477660"/>
            <ac:spMk id="70" creationId="{3BD005B4-2523-C0D6-4FA4-AFE7BE417D32}"/>
          </ac:spMkLst>
        </pc:spChg>
        <pc:spChg chg="add del mod">
          <ac:chgData name="Tunbosun Afolayan" userId="ee62e860-88b3-4fbb-b0da-a2823eb61681" providerId="ADAL" clId="{B98FA0C3-7A4E-5101-B5B3-289FCB32E2BE}" dt="2026-10-08T12:15:40.385" v="1695" actId="478"/>
          <ac:spMkLst>
            <pc:docMk/>
            <pc:sldMk cId="3366019997" sldId="2147477660"/>
            <ac:spMk id="72" creationId="{DA4792AC-6C53-6694-2DE0-8DB51463A314}"/>
          </ac:spMkLst>
        </pc:spChg>
        <pc:spChg chg="add mod">
          <ac:chgData name="Tunbosun Afolayan" userId="ee62e860-88b3-4fbb-b0da-a2823eb61681" providerId="ADAL" clId="{B98FA0C3-7A4E-5101-B5B3-289FCB32E2BE}" dt="2026-10-08T12:25:17.089" v="1825" actId="2711"/>
          <ac:spMkLst>
            <pc:docMk/>
            <pc:sldMk cId="3366019997" sldId="2147477660"/>
            <ac:spMk id="73" creationId="{FA012E37-DD5A-B663-BD5E-64F6777532E3}"/>
          </ac:spMkLst>
        </pc:spChg>
        <pc:spChg chg="add mod">
          <ac:chgData name="Tunbosun Afolayan" userId="ee62e860-88b3-4fbb-b0da-a2823eb61681" providerId="ADAL" clId="{B98FA0C3-7A4E-5101-B5B3-289FCB32E2BE}" dt="2026-10-08T12:24:36.082" v="1822" actId="1076"/>
          <ac:spMkLst>
            <pc:docMk/>
            <pc:sldMk cId="3366019997" sldId="2147477660"/>
            <ac:spMk id="74" creationId="{76C1FB93-A09F-BA95-C773-08582597F112}"/>
          </ac:spMkLst>
        </pc:spChg>
        <pc:spChg chg="add mod">
          <ac:chgData name="Tunbosun Afolayan" userId="ee62e860-88b3-4fbb-b0da-a2823eb61681" providerId="ADAL" clId="{B98FA0C3-7A4E-5101-B5B3-289FCB32E2BE}" dt="2026-10-08T14:57:07.368" v="1862" actId="20577"/>
          <ac:spMkLst>
            <pc:docMk/>
            <pc:sldMk cId="3366019997" sldId="2147477660"/>
            <ac:spMk id="75" creationId="{3A92E9FE-F4F3-DCBC-852E-ECE52FDC15F5}"/>
          </ac:spMkLst>
        </pc:spChg>
        <pc:spChg chg="add mod">
          <ac:chgData name="Tunbosun Afolayan" userId="ee62e860-88b3-4fbb-b0da-a2823eb61681" providerId="ADAL" clId="{B98FA0C3-7A4E-5101-B5B3-289FCB32E2BE}" dt="2026-10-09T13:22:59.585" v="7320"/>
          <ac:spMkLst>
            <pc:docMk/>
            <pc:sldMk cId="3366019997" sldId="2147477660"/>
            <ac:spMk id="76" creationId="{A4668934-13C5-2AFB-3FAE-85DCEE7A8852}"/>
          </ac:spMkLst>
        </pc:spChg>
        <pc:grpChg chg="add mod">
          <ac:chgData name="Tunbosun Afolayan" userId="ee62e860-88b3-4fbb-b0da-a2823eb61681" providerId="ADAL" clId="{B98FA0C3-7A4E-5101-B5B3-289FCB32E2BE}" dt="2026-10-08T12:10:41.728" v="1339"/>
          <ac:grpSpMkLst>
            <pc:docMk/>
            <pc:sldMk cId="3366019997" sldId="2147477660"/>
            <ac:grpSpMk id="16" creationId="{B300477F-07A3-9A82-07C7-BC0FE5FC1525}"/>
          </ac:grpSpMkLst>
        </pc:grpChg>
        <pc:grpChg chg="add mod">
          <ac:chgData name="Tunbosun Afolayan" userId="ee62e860-88b3-4fbb-b0da-a2823eb61681" providerId="ADAL" clId="{B98FA0C3-7A4E-5101-B5B3-289FCB32E2BE}" dt="2026-10-08T12:09:41.923" v="1289" actId="1076"/>
          <ac:grpSpMkLst>
            <pc:docMk/>
            <pc:sldMk cId="3366019997" sldId="2147477660"/>
            <ac:grpSpMk id="17" creationId="{664492E3-E3E1-344D-A067-71943A3BF3DB}"/>
          </ac:grpSpMkLst>
        </pc:grpChg>
        <pc:grpChg chg="add mod">
          <ac:chgData name="Tunbosun Afolayan" userId="ee62e860-88b3-4fbb-b0da-a2823eb61681" providerId="ADAL" clId="{B98FA0C3-7A4E-5101-B5B3-289FCB32E2BE}" dt="2026-10-08T12:09:43.189" v="1290"/>
          <ac:grpSpMkLst>
            <pc:docMk/>
            <pc:sldMk cId="3366019997" sldId="2147477660"/>
            <ac:grpSpMk id="23" creationId="{4C6176E2-F0B5-0624-87D1-54AD33345B1F}"/>
          </ac:grpSpMkLst>
        </pc:grpChg>
        <pc:grpChg chg="add mod">
          <ac:chgData name="Tunbosun Afolayan" userId="ee62e860-88b3-4fbb-b0da-a2823eb61681" providerId="ADAL" clId="{B98FA0C3-7A4E-5101-B5B3-289FCB32E2BE}" dt="2026-10-08T12:09:45.145" v="1291"/>
          <ac:grpSpMkLst>
            <pc:docMk/>
            <pc:sldMk cId="3366019997" sldId="2147477660"/>
            <ac:grpSpMk id="29" creationId="{179B1E29-80A0-794C-6DB3-66DFEAEB7171}"/>
          </ac:grpSpMkLst>
        </pc:grpChg>
        <pc:grpChg chg="add mod">
          <ac:chgData name="Tunbosun Afolayan" userId="ee62e860-88b3-4fbb-b0da-a2823eb61681" providerId="ADAL" clId="{B98FA0C3-7A4E-5101-B5B3-289FCB32E2BE}" dt="2026-10-08T12:09:46.311" v="1292"/>
          <ac:grpSpMkLst>
            <pc:docMk/>
            <pc:sldMk cId="3366019997" sldId="2147477660"/>
            <ac:grpSpMk id="35" creationId="{3616944B-5B2C-F90B-5978-33D7F4CCEFEB}"/>
          </ac:grpSpMkLst>
        </pc:grpChg>
        <pc:grpChg chg="add mod">
          <ac:chgData name="Tunbosun Afolayan" userId="ee62e860-88b3-4fbb-b0da-a2823eb61681" providerId="ADAL" clId="{B98FA0C3-7A4E-5101-B5B3-289FCB32E2BE}" dt="2026-10-08T12:10:59.074" v="1346" actId="1076"/>
          <ac:grpSpMkLst>
            <pc:docMk/>
            <pc:sldMk cId="3366019997" sldId="2147477660"/>
            <ac:grpSpMk id="47" creationId="{986F11D7-A97F-99FB-3998-3245EFE8DA65}"/>
          </ac:grpSpMkLst>
        </pc:grpChg>
        <pc:grpChg chg="add mod">
          <ac:chgData name="Tunbosun Afolayan" userId="ee62e860-88b3-4fbb-b0da-a2823eb61681" providerId="ADAL" clId="{B98FA0C3-7A4E-5101-B5B3-289FCB32E2BE}" dt="2026-10-08T12:11:00.741" v="1347" actId="1076"/>
          <ac:grpSpMkLst>
            <pc:docMk/>
            <pc:sldMk cId="3366019997" sldId="2147477660"/>
            <ac:grpSpMk id="53" creationId="{D33188B7-6ED9-40E3-3ADE-84879B5526C0}"/>
          </ac:grpSpMkLst>
        </pc:grpChg>
        <pc:grpChg chg="add mod">
          <ac:chgData name="Tunbosun Afolayan" userId="ee62e860-88b3-4fbb-b0da-a2823eb61681" providerId="ADAL" clId="{B98FA0C3-7A4E-5101-B5B3-289FCB32E2BE}" dt="2026-10-08T12:11:02.875" v="1348" actId="1076"/>
          <ac:grpSpMkLst>
            <pc:docMk/>
            <pc:sldMk cId="3366019997" sldId="2147477660"/>
            <ac:grpSpMk id="59" creationId="{D3DED7EB-4F72-1B91-D7CE-DA93E2D5DB9D}"/>
          </ac:grpSpMkLst>
        </pc:grpChg>
        <pc:grpChg chg="add mod">
          <ac:chgData name="Tunbosun Afolayan" userId="ee62e860-88b3-4fbb-b0da-a2823eb61681" providerId="ADAL" clId="{B98FA0C3-7A4E-5101-B5B3-289FCB32E2BE}" dt="2026-10-08T12:11:06.609" v="1349" actId="1076"/>
          <ac:grpSpMkLst>
            <pc:docMk/>
            <pc:sldMk cId="3366019997" sldId="2147477660"/>
            <ac:grpSpMk id="65" creationId="{B53F16F6-7B2E-00DF-B1A6-EA72968FA158}"/>
          </ac:grpSpMkLst>
        </pc:grpChg>
      </pc:sldChg>
      <pc:sldChg chg="add del ord setBg">
        <pc:chgData name="Tunbosun Afolayan" userId="ee62e860-88b3-4fbb-b0da-a2823eb61681" providerId="ADAL" clId="{B98FA0C3-7A4E-5101-B5B3-289FCB32E2BE}" dt="2026-10-08T14:54:43.611" v="1826" actId="2696"/>
        <pc:sldMkLst>
          <pc:docMk/>
          <pc:sldMk cId="0" sldId="2147477661"/>
        </pc:sldMkLst>
      </pc:sldChg>
      <pc:sldChg chg="addSp delSp modSp new mod">
        <pc:chgData name="Tunbosun Afolayan" userId="ee62e860-88b3-4fbb-b0da-a2823eb61681" providerId="ADAL" clId="{B98FA0C3-7A4E-5101-B5B3-289FCB32E2BE}" dt="2026-10-09T13:41:28.687" v="7462" actId="207"/>
        <pc:sldMkLst>
          <pc:docMk/>
          <pc:sldMk cId="396150927" sldId="2147477661"/>
        </pc:sldMkLst>
        <pc:spChg chg="mod">
          <ac:chgData name="Tunbosun Afolayan" userId="ee62e860-88b3-4fbb-b0da-a2823eb61681" providerId="ADAL" clId="{B98FA0C3-7A4E-5101-B5B3-289FCB32E2BE}" dt="2026-10-08T15:02:30.739" v="2035" actId="20577"/>
          <ac:spMkLst>
            <pc:docMk/>
            <pc:sldMk cId="396150927" sldId="2147477661"/>
            <ac:spMk id="2" creationId="{3DAE7A1B-83F8-14C5-D875-AEC7E5AC7AA7}"/>
          </ac:spMkLst>
        </pc:spChg>
        <pc:spChg chg="add del">
          <ac:chgData name="Tunbosun Afolayan" userId="ee62e860-88b3-4fbb-b0da-a2823eb61681" providerId="ADAL" clId="{B98FA0C3-7A4E-5101-B5B3-289FCB32E2BE}" dt="2026-10-08T15:01:38.267" v="1929"/>
          <ac:spMkLst>
            <pc:docMk/>
            <pc:sldMk cId="396150927" sldId="2147477661"/>
            <ac:spMk id="3" creationId="{158AC796-009A-80F0-EB36-3F7393B8CF15}"/>
          </ac:spMkLst>
        </pc:spChg>
        <pc:spChg chg="mod">
          <ac:chgData name="Tunbosun Afolayan" userId="ee62e860-88b3-4fbb-b0da-a2823eb61681" providerId="ADAL" clId="{B98FA0C3-7A4E-5101-B5B3-289FCB32E2BE}" dt="2026-10-08T15:05:33.811" v="2440" actId="120"/>
          <ac:spMkLst>
            <pc:docMk/>
            <pc:sldMk cId="396150927" sldId="2147477661"/>
            <ac:spMk id="4" creationId="{AC4E2CC5-FEB7-DAB6-6801-11D1329E2139}"/>
          </ac:spMkLst>
        </pc:spChg>
        <pc:spChg chg="mod">
          <ac:chgData name="Tunbosun Afolayan" userId="ee62e860-88b3-4fbb-b0da-a2823eb61681" providerId="ADAL" clId="{B98FA0C3-7A4E-5101-B5B3-289FCB32E2BE}" dt="2026-10-08T15:05:28.382" v="2439" actId="120"/>
          <ac:spMkLst>
            <pc:docMk/>
            <pc:sldMk cId="396150927" sldId="2147477661"/>
            <ac:spMk id="5" creationId="{111932BA-4E12-9457-77A6-E2FDE3B46666}"/>
          </ac:spMkLst>
        </pc:spChg>
        <pc:spChg chg="mod">
          <ac:chgData name="Tunbosun Afolayan" userId="ee62e860-88b3-4fbb-b0da-a2823eb61681" providerId="ADAL" clId="{B98FA0C3-7A4E-5101-B5B3-289FCB32E2BE}" dt="2026-10-08T15:01:34.637" v="1928" actId="27636"/>
          <ac:spMkLst>
            <pc:docMk/>
            <pc:sldMk cId="396150927" sldId="2147477661"/>
            <ac:spMk id="6" creationId="{D8EE5A42-3B37-9F82-7692-3C53F2EC23A5}"/>
          </ac:spMkLst>
        </pc:spChg>
        <pc:spChg chg="mod">
          <ac:chgData name="Tunbosun Afolayan" userId="ee62e860-88b3-4fbb-b0da-a2823eb61681" providerId="ADAL" clId="{B98FA0C3-7A4E-5101-B5B3-289FCB32E2BE}" dt="2026-10-08T15:05:56.526" v="2443"/>
          <ac:spMkLst>
            <pc:docMk/>
            <pc:sldMk cId="396150927" sldId="2147477661"/>
            <ac:spMk id="7" creationId="{21044CB2-2AAB-24F7-848B-A2E521EE2B78}"/>
          </ac:spMkLst>
        </pc:spChg>
        <pc:spChg chg="mod">
          <ac:chgData name="Tunbosun Afolayan" userId="ee62e860-88b3-4fbb-b0da-a2823eb61681" providerId="ADAL" clId="{B98FA0C3-7A4E-5101-B5B3-289FCB32E2BE}" dt="2026-10-09T13:41:28.687" v="7462" actId="207"/>
          <ac:spMkLst>
            <pc:docMk/>
            <pc:sldMk cId="396150927" sldId="2147477661"/>
            <ac:spMk id="8" creationId="{74CB14C9-C266-C332-DE56-F69AC7603091}"/>
          </ac:spMkLst>
        </pc:spChg>
        <pc:spChg chg="add mod">
          <ac:chgData name="Tunbosun Afolayan" userId="ee62e860-88b3-4fbb-b0da-a2823eb61681" providerId="ADAL" clId="{B98FA0C3-7A4E-5101-B5B3-289FCB32E2BE}" dt="2026-10-09T13:23:06.885" v="7322"/>
          <ac:spMkLst>
            <pc:docMk/>
            <pc:sldMk cId="396150927" sldId="2147477661"/>
            <ac:spMk id="13" creationId="{FCDB4671-20CE-9A5E-6425-469199516B1B}"/>
          </ac:spMkLst>
        </pc:spChg>
        <pc:spChg chg="add mod">
          <ac:chgData name="Tunbosun Afolayan" userId="ee62e860-88b3-4fbb-b0da-a2823eb61681" providerId="ADAL" clId="{B98FA0C3-7A4E-5101-B5B3-289FCB32E2BE}" dt="2026-10-09T13:24:05.845" v="7329"/>
          <ac:spMkLst>
            <pc:docMk/>
            <pc:sldMk cId="396150927" sldId="2147477661"/>
            <ac:spMk id="14" creationId="{EB990437-6B05-BB34-5AFF-E330B3D727F5}"/>
          </ac:spMkLst>
        </pc:spChg>
        <pc:picChg chg="add del mod ord">
          <ac:chgData name="Tunbosun Afolayan" userId="ee62e860-88b3-4fbb-b0da-a2823eb61681" providerId="ADAL" clId="{B98FA0C3-7A4E-5101-B5B3-289FCB32E2BE}" dt="2026-10-08T15:01:34.622" v="1927" actId="34307"/>
          <ac:picMkLst>
            <pc:docMk/>
            <pc:sldMk cId="396150927" sldId="2147477661"/>
            <ac:picMk id="10" creationId="{8CE149AD-753B-FCB3-F82C-E757F8657DB3}"/>
          </ac:picMkLst>
        </pc:picChg>
        <pc:picChg chg="add mod">
          <ac:chgData name="Tunbosun Afolayan" userId="ee62e860-88b3-4fbb-b0da-a2823eb61681" providerId="ADAL" clId="{B98FA0C3-7A4E-5101-B5B3-289FCB32E2BE}" dt="2026-10-08T15:01:32.406" v="1925" actId="1076"/>
          <ac:picMkLst>
            <pc:docMk/>
            <pc:sldMk cId="396150927" sldId="2147477661"/>
            <ac:picMk id="11" creationId="{0142F92A-AA00-1F13-A655-A03A1B7F0837}"/>
          </ac:picMkLst>
        </pc:picChg>
        <pc:picChg chg="add mod">
          <ac:chgData name="Tunbosun Afolayan" userId="ee62e860-88b3-4fbb-b0da-a2823eb61681" providerId="ADAL" clId="{B98FA0C3-7A4E-5101-B5B3-289FCB32E2BE}" dt="2026-10-08T15:05:45.726" v="2442" actId="14100"/>
          <ac:picMkLst>
            <pc:docMk/>
            <pc:sldMk cId="396150927" sldId="2147477661"/>
            <ac:picMk id="12" creationId="{730A446C-228F-E666-7B2B-1B76C0B15627}"/>
          </ac:picMkLst>
        </pc:picChg>
      </pc:sldChg>
      <pc:sldChg chg="add del">
        <pc:chgData name="Tunbosun Afolayan" userId="ee62e860-88b3-4fbb-b0da-a2823eb61681" providerId="ADAL" clId="{B98FA0C3-7A4E-5101-B5B3-289FCB32E2BE}" dt="2026-10-08T14:56:46.782" v="1854" actId="2696"/>
        <pc:sldMkLst>
          <pc:docMk/>
          <pc:sldMk cId="1265306101" sldId="2147477661"/>
        </pc:sldMkLst>
      </pc:sldChg>
      <pc:sldChg chg="modSp add del mod setBg">
        <pc:chgData name="Tunbosun Afolayan" userId="ee62e860-88b3-4fbb-b0da-a2823eb61681" providerId="ADAL" clId="{B98FA0C3-7A4E-5101-B5B3-289FCB32E2BE}" dt="2026-10-08T16:09:05.573" v="2724" actId="2696"/>
        <pc:sldMkLst>
          <pc:docMk/>
          <pc:sldMk cId="0" sldId="2147477662"/>
        </pc:sldMkLst>
        <pc:spChg chg="mod">
          <ac:chgData name="Tunbosun Afolayan" userId="ee62e860-88b3-4fbb-b0da-a2823eb61681" providerId="ADAL" clId="{B98FA0C3-7A4E-5101-B5B3-289FCB32E2BE}" dt="2026-10-08T15:07:07.320" v="2450" actId="20577"/>
          <ac:spMkLst>
            <pc:docMk/>
            <pc:sldMk cId="0" sldId="2147477662"/>
            <ac:spMk id="25" creationId="{00000000-0000-0000-0000-000000000000}"/>
          </ac:spMkLst>
        </pc:spChg>
      </pc:sldChg>
      <pc:sldChg chg="modSp add del mod ord setBg">
        <pc:chgData name="Tunbosun Afolayan" userId="ee62e860-88b3-4fbb-b0da-a2823eb61681" providerId="ADAL" clId="{B98FA0C3-7A4E-5101-B5B3-289FCB32E2BE}" dt="2026-10-09T11:59:25.267" v="5370" actId="2696"/>
        <pc:sldMkLst>
          <pc:docMk/>
          <pc:sldMk cId="0" sldId="2147477663"/>
        </pc:sldMkLst>
        <pc:spChg chg="mod">
          <ac:chgData name="Tunbosun Afolayan" userId="ee62e860-88b3-4fbb-b0da-a2823eb61681" providerId="ADAL" clId="{B98FA0C3-7A4E-5101-B5B3-289FCB32E2BE}" dt="2026-10-08T16:35:12.244" v="3364" actId="1076"/>
          <ac:spMkLst>
            <pc:docMk/>
            <pc:sldMk cId="0" sldId="2147477663"/>
            <ac:spMk id="48" creationId="{00000000-0000-0000-0000-000000000000}"/>
          </ac:spMkLst>
        </pc:spChg>
      </pc:sldChg>
      <pc:sldChg chg="modSp add del mod setBg">
        <pc:chgData name="Tunbosun Afolayan" userId="ee62e860-88b3-4fbb-b0da-a2823eb61681" providerId="ADAL" clId="{B98FA0C3-7A4E-5101-B5B3-289FCB32E2BE}" dt="2026-10-09T10:01:19.545" v="3676" actId="2696"/>
        <pc:sldMkLst>
          <pc:docMk/>
          <pc:sldMk cId="0" sldId="2147477664"/>
        </pc:sldMkLst>
        <pc:spChg chg="mod">
          <ac:chgData name="Tunbosun Afolayan" userId="ee62e860-88b3-4fbb-b0da-a2823eb61681" providerId="ADAL" clId="{B98FA0C3-7A4E-5101-B5B3-289FCB32E2BE}" dt="2026-10-09T09:47:48.060" v="3424" actId="20577"/>
          <ac:spMkLst>
            <pc:docMk/>
            <pc:sldMk cId="0" sldId="2147477664"/>
            <ac:spMk id="6" creationId="{00000000-0000-0000-0000-000000000000}"/>
          </ac:spMkLst>
        </pc:spChg>
      </pc:sldChg>
      <pc:sldChg chg="addSp delSp modSp add mod">
        <pc:chgData name="Tunbosun Afolayan" userId="ee62e860-88b3-4fbb-b0da-a2823eb61681" providerId="ADAL" clId="{B98FA0C3-7A4E-5101-B5B3-289FCB32E2BE}" dt="2026-10-09T13:42:32.410" v="7464" actId="20577"/>
        <pc:sldMkLst>
          <pc:docMk/>
          <pc:sldMk cId="877740542" sldId="2147477665"/>
        </pc:sldMkLst>
        <pc:spChg chg="mod">
          <ac:chgData name="Tunbosun Afolayan" userId="ee62e860-88b3-4fbb-b0da-a2823eb61681" providerId="ADAL" clId="{B98FA0C3-7A4E-5101-B5B3-289FCB32E2BE}" dt="2026-10-08T16:08:58.506" v="2723" actId="403"/>
          <ac:spMkLst>
            <pc:docMk/>
            <pc:sldMk cId="877740542" sldId="2147477665"/>
            <ac:spMk id="2" creationId="{FB898982-7173-A8C2-1D99-BED25D1BCD5E}"/>
          </ac:spMkLst>
        </pc:spChg>
        <pc:spChg chg="add mod">
          <ac:chgData name="Tunbosun Afolayan" userId="ee62e860-88b3-4fbb-b0da-a2823eb61681" providerId="ADAL" clId="{B98FA0C3-7A4E-5101-B5B3-289FCB32E2BE}" dt="2026-10-09T12:03:07.182" v="5397" actId="20577"/>
          <ac:spMkLst>
            <pc:docMk/>
            <pc:sldMk cId="877740542" sldId="2147477665"/>
            <ac:spMk id="3" creationId="{7A59E6D8-B4A1-C6F2-DC5F-C7CD0D76D2A7}"/>
          </ac:spMkLst>
        </pc:spChg>
        <pc:spChg chg="del">
          <ac:chgData name="Tunbosun Afolayan" userId="ee62e860-88b3-4fbb-b0da-a2823eb61681" providerId="ADAL" clId="{B98FA0C3-7A4E-5101-B5B3-289FCB32E2BE}" dt="2026-10-08T16:06:41.873" v="2489" actId="478"/>
          <ac:spMkLst>
            <pc:docMk/>
            <pc:sldMk cId="877740542" sldId="2147477665"/>
            <ac:spMk id="4" creationId="{E983406B-EB36-854E-23FE-4B1A9D2515A4}"/>
          </ac:spMkLst>
        </pc:spChg>
        <pc:spChg chg="del">
          <ac:chgData name="Tunbosun Afolayan" userId="ee62e860-88b3-4fbb-b0da-a2823eb61681" providerId="ADAL" clId="{B98FA0C3-7A4E-5101-B5B3-289FCB32E2BE}" dt="2026-10-08T16:06:06.104" v="2483" actId="478"/>
          <ac:spMkLst>
            <pc:docMk/>
            <pc:sldMk cId="877740542" sldId="2147477665"/>
            <ac:spMk id="5" creationId="{DA15842A-A0CD-7C71-3523-5E534865F9C6}"/>
          </ac:spMkLst>
        </pc:spChg>
        <pc:spChg chg="mod">
          <ac:chgData name="Tunbosun Afolayan" userId="ee62e860-88b3-4fbb-b0da-a2823eb61681" providerId="ADAL" clId="{B98FA0C3-7A4E-5101-B5B3-289FCB32E2BE}" dt="2026-10-08T16:04:01.948" v="2466" actId="20577"/>
          <ac:spMkLst>
            <pc:docMk/>
            <pc:sldMk cId="877740542" sldId="2147477665"/>
            <ac:spMk id="7" creationId="{FBF4A5F5-7C41-D5AD-CBB5-EF6414DC2488}"/>
          </ac:spMkLst>
        </pc:spChg>
        <pc:spChg chg="mod">
          <ac:chgData name="Tunbosun Afolayan" userId="ee62e860-88b3-4fbb-b0da-a2823eb61681" providerId="ADAL" clId="{B98FA0C3-7A4E-5101-B5B3-289FCB32E2BE}" dt="2026-10-09T13:42:32.410" v="7464" actId="20577"/>
          <ac:spMkLst>
            <pc:docMk/>
            <pc:sldMk cId="877740542" sldId="2147477665"/>
            <ac:spMk id="8" creationId="{BD2F6D93-EF7B-999D-0369-79C4E167C364}"/>
          </ac:spMkLst>
        </pc:spChg>
        <pc:spChg chg="mod">
          <ac:chgData name="Tunbosun Afolayan" userId="ee62e860-88b3-4fbb-b0da-a2823eb61681" providerId="ADAL" clId="{B98FA0C3-7A4E-5101-B5B3-289FCB32E2BE}" dt="2026-10-08T16:04:57.210" v="2471"/>
          <ac:spMkLst>
            <pc:docMk/>
            <pc:sldMk cId="877740542" sldId="2147477665"/>
            <ac:spMk id="11" creationId="{7E85A6A3-55DA-480C-9506-AFB579EB10E1}"/>
          </ac:spMkLst>
        </pc:spChg>
        <pc:spChg chg="mod">
          <ac:chgData name="Tunbosun Afolayan" userId="ee62e860-88b3-4fbb-b0da-a2823eb61681" providerId="ADAL" clId="{B98FA0C3-7A4E-5101-B5B3-289FCB32E2BE}" dt="2026-10-08T16:05:05.182" v="2474" actId="20577"/>
          <ac:spMkLst>
            <pc:docMk/>
            <pc:sldMk cId="877740542" sldId="2147477665"/>
            <ac:spMk id="13" creationId="{BFA0AEDC-7121-53CF-CC20-0AD09CDE9CF1}"/>
          </ac:spMkLst>
        </pc:spChg>
        <pc:spChg chg="add mod">
          <ac:chgData name="Tunbosun Afolayan" userId="ee62e860-88b3-4fbb-b0da-a2823eb61681" providerId="ADAL" clId="{B98FA0C3-7A4E-5101-B5B3-289FCB32E2BE}" dt="2026-10-08T16:05:31.016" v="2479" actId="1076"/>
          <ac:spMkLst>
            <pc:docMk/>
            <pc:sldMk cId="877740542" sldId="2147477665"/>
            <ac:spMk id="14" creationId="{4746CAFC-FD4C-B713-5B08-5488DAD1DA70}"/>
          </ac:spMkLst>
        </pc:spChg>
        <pc:spChg chg="add del mod">
          <ac:chgData name="Tunbosun Afolayan" userId="ee62e860-88b3-4fbb-b0da-a2823eb61681" providerId="ADAL" clId="{B98FA0C3-7A4E-5101-B5B3-289FCB32E2BE}" dt="2026-10-08T16:06:22.482" v="2486" actId="478"/>
          <ac:spMkLst>
            <pc:docMk/>
            <pc:sldMk cId="877740542" sldId="2147477665"/>
            <ac:spMk id="16" creationId="{F36D87DE-DE2A-5D0F-5EAF-9AD063489825}"/>
          </ac:spMkLst>
        </pc:spChg>
        <pc:spChg chg="add mod">
          <ac:chgData name="Tunbosun Afolayan" userId="ee62e860-88b3-4fbb-b0da-a2823eb61681" providerId="ADAL" clId="{B98FA0C3-7A4E-5101-B5B3-289FCB32E2BE}" dt="2026-10-08T16:25:52.298" v="3285" actId="20577"/>
          <ac:spMkLst>
            <pc:docMk/>
            <pc:sldMk cId="877740542" sldId="2147477665"/>
            <ac:spMk id="17" creationId="{54D432C3-EC22-9A8B-9109-2896C8FA95DA}"/>
          </ac:spMkLst>
        </pc:spChg>
        <pc:spChg chg="mod">
          <ac:chgData name="Tunbosun Afolayan" userId="ee62e860-88b3-4fbb-b0da-a2823eb61681" providerId="ADAL" clId="{B98FA0C3-7A4E-5101-B5B3-289FCB32E2BE}" dt="2026-10-08T16:06:07.853" v="2484"/>
          <ac:spMkLst>
            <pc:docMk/>
            <pc:sldMk cId="877740542" sldId="2147477665"/>
            <ac:spMk id="19" creationId="{BE05B982-7351-7AF7-6244-B5672ADE5198}"/>
          </ac:spMkLst>
        </pc:spChg>
        <pc:spChg chg="mod">
          <ac:chgData name="Tunbosun Afolayan" userId="ee62e860-88b3-4fbb-b0da-a2823eb61681" providerId="ADAL" clId="{B98FA0C3-7A4E-5101-B5B3-289FCB32E2BE}" dt="2026-10-08T16:26:18.933" v="3287" actId="20577"/>
          <ac:spMkLst>
            <pc:docMk/>
            <pc:sldMk cId="877740542" sldId="2147477665"/>
            <ac:spMk id="20" creationId="{EBA8EDDB-0A41-A08C-768E-7E043C1FCA33}"/>
          </ac:spMkLst>
        </pc:spChg>
        <pc:spChg chg="add mod">
          <ac:chgData name="Tunbosun Afolayan" userId="ee62e860-88b3-4fbb-b0da-a2823eb61681" providerId="ADAL" clId="{B98FA0C3-7A4E-5101-B5B3-289FCB32E2BE}" dt="2026-10-08T16:07:04.380" v="2500" actId="20577"/>
          <ac:spMkLst>
            <pc:docMk/>
            <pc:sldMk cId="877740542" sldId="2147477665"/>
            <ac:spMk id="21" creationId="{22D5D12F-F9D4-82D8-FFFB-0F614B931C1A}"/>
          </ac:spMkLst>
        </pc:spChg>
        <pc:spChg chg="add mod">
          <ac:chgData name="Tunbosun Afolayan" userId="ee62e860-88b3-4fbb-b0da-a2823eb61681" providerId="ADAL" clId="{B98FA0C3-7A4E-5101-B5B3-289FCB32E2BE}" dt="2026-10-08T16:25:46.851" v="3284" actId="20577"/>
          <ac:spMkLst>
            <pc:docMk/>
            <pc:sldMk cId="877740542" sldId="2147477665"/>
            <ac:spMk id="22" creationId="{B242F82D-D791-CA0B-2E66-8FA36D942E14}"/>
          </ac:spMkLst>
        </pc:spChg>
        <pc:spChg chg="mod">
          <ac:chgData name="Tunbosun Afolayan" userId="ee62e860-88b3-4fbb-b0da-a2823eb61681" providerId="ADAL" clId="{B98FA0C3-7A4E-5101-B5B3-289FCB32E2BE}" dt="2026-10-08T16:06:30.114" v="2487"/>
          <ac:spMkLst>
            <pc:docMk/>
            <pc:sldMk cId="877740542" sldId="2147477665"/>
            <ac:spMk id="24" creationId="{954D57CE-5D82-5CA7-B01F-DDD1869F4390}"/>
          </ac:spMkLst>
        </pc:spChg>
        <pc:spChg chg="mod">
          <ac:chgData name="Tunbosun Afolayan" userId="ee62e860-88b3-4fbb-b0da-a2823eb61681" providerId="ADAL" clId="{B98FA0C3-7A4E-5101-B5B3-289FCB32E2BE}" dt="2026-10-08T16:26:24.342" v="3289" actId="20577"/>
          <ac:spMkLst>
            <pc:docMk/>
            <pc:sldMk cId="877740542" sldId="2147477665"/>
            <ac:spMk id="25" creationId="{327718BA-98E8-E211-7832-F81F622F152B}"/>
          </ac:spMkLst>
        </pc:spChg>
        <pc:spChg chg="add mod">
          <ac:chgData name="Tunbosun Afolayan" userId="ee62e860-88b3-4fbb-b0da-a2823eb61681" providerId="ADAL" clId="{B98FA0C3-7A4E-5101-B5B3-289FCB32E2BE}" dt="2026-10-08T16:07:08.462" v="2505" actId="20577"/>
          <ac:spMkLst>
            <pc:docMk/>
            <pc:sldMk cId="877740542" sldId="2147477665"/>
            <ac:spMk id="26" creationId="{0800AAAD-3616-C27C-C254-5CBBB47E714A}"/>
          </ac:spMkLst>
        </pc:spChg>
        <pc:spChg chg="add del mod">
          <ac:chgData name="Tunbosun Afolayan" userId="ee62e860-88b3-4fbb-b0da-a2823eb61681" providerId="ADAL" clId="{B98FA0C3-7A4E-5101-B5B3-289FCB32E2BE}" dt="2026-10-08T16:06:52.744" v="2490" actId="478"/>
          <ac:spMkLst>
            <pc:docMk/>
            <pc:sldMk cId="877740542" sldId="2147477665"/>
            <ac:spMk id="28" creationId="{7495FCB5-5629-A59A-5701-80ECD3D01EF2}"/>
          </ac:spMkLst>
        </pc:spChg>
        <pc:spChg chg="add mod">
          <ac:chgData name="Tunbosun Afolayan" userId="ee62e860-88b3-4fbb-b0da-a2823eb61681" providerId="ADAL" clId="{B98FA0C3-7A4E-5101-B5B3-289FCB32E2BE}" dt="2026-10-09T13:23:09.762" v="7323"/>
          <ac:spMkLst>
            <pc:docMk/>
            <pc:sldMk cId="877740542" sldId="2147477665"/>
            <ac:spMk id="29" creationId="{128C5BCF-DE23-7026-529F-D031F380B3A2}"/>
          </ac:spMkLst>
        </pc:spChg>
        <pc:spChg chg="add mod">
          <ac:chgData name="Tunbosun Afolayan" userId="ee62e860-88b3-4fbb-b0da-a2823eb61681" providerId="ADAL" clId="{B98FA0C3-7A4E-5101-B5B3-289FCB32E2BE}" dt="2026-10-09T13:24:08.191" v="7330"/>
          <ac:spMkLst>
            <pc:docMk/>
            <pc:sldMk cId="877740542" sldId="2147477665"/>
            <ac:spMk id="30" creationId="{45287900-57C6-C741-8DF7-E9558E9E68DD}"/>
          </ac:spMkLst>
        </pc:spChg>
        <pc:grpChg chg="add mod">
          <ac:chgData name="Tunbosun Afolayan" userId="ee62e860-88b3-4fbb-b0da-a2823eb61681" providerId="ADAL" clId="{B98FA0C3-7A4E-5101-B5B3-289FCB32E2BE}" dt="2026-10-08T16:05:01.819" v="2472" actId="1076"/>
          <ac:grpSpMkLst>
            <pc:docMk/>
            <pc:sldMk cId="877740542" sldId="2147477665"/>
            <ac:grpSpMk id="10" creationId="{E06EE75D-AC0D-58DB-14DC-DE1F5A34EDD2}"/>
          </ac:grpSpMkLst>
        </pc:grpChg>
        <pc:grpChg chg="add mod">
          <ac:chgData name="Tunbosun Afolayan" userId="ee62e860-88b3-4fbb-b0da-a2823eb61681" providerId="ADAL" clId="{B98FA0C3-7A4E-5101-B5B3-289FCB32E2BE}" dt="2026-10-08T16:06:19.768" v="2485" actId="1076"/>
          <ac:grpSpMkLst>
            <pc:docMk/>
            <pc:sldMk cId="877740542" sldId="2147477665"/>
            <ac:grpSpMk id="18" creationId="{D246ED25-A8F3-0DB3-5F16-F4F967DED6EE}"/>
          </ac:grpSpMkLst>
        </pc:grpChg>
        <pc:grpChg chg="add mod">
          <ac:chgData name="Tunbosun Afolayan" userId="ee62e860-88b3-4fbb-b0da-a2823eb61681" providerId="ADAL" clId="{B98FA0C3-7A4E-5101-B5B3-289FCB32E2BE}" dt="2026-10-08T16:06:38.655" v="2488" actId="1076"/>
          <ac:grpSpMkLst>
            <pc:docMk/>
            <pc:sldMk cId="877740542" sldId="2147477665"/>
            <ac:grpSpMk id="23" creationId="{9C648249-5E8C-41CA-3C26-9D78DD523B9F}"/>
          </ac:grpSpMkLst>
        </pc:grpChg>
        <pc:picChg chg="del">
          <ac:chgData name="Tunbosun Afolayan" userId="ee62e860-88b3-4fbb-b0da-a2823eb61681" providerId="ADAL" clId="{B98FA0C3-7A4E-5101-B5B3-289FCB32E2BE}" dt="2026-10-08T16:04:08.963" v="2468" actId="478"/>
          <ac:picMkLst>
            <pc:docMk/>
            <pc:sldMk cId="877740542" sldId="2147477665"/>
            <ac:picMk id="12" creationId="{5B9E2ACB-094A-56FE-7D30-5C099DB2E847}"/>
          </ac:picMkLst>
        </pc:picChg>
      </pc:sldChg>
      <pc:sldChg chg="addSp modSp new mod ord">
        <pc:chgData name="Tunbosun Afolayan" userId="ee62e860-88b3-4fbb-b0da-a2823eb61681" providerId="ADAL" clId="{B98FA0C3-7A4E-5101-B5B3-289FCB32E2BE}" dt="2026-10-09T13:50:32.538" v="7541" actId="14100"/>
        <pc:sldMkLst>
          <pc:docMk/>
          <pc:sldMk cId="3382181739" sldId="2147477666"/>
        </pc:sldMkLst>
        <pc:spChg chg="mod">
          <ac:chgData name="Tunbosun Afolayan" userId="ee62e860-88b3-4fbb-b0da-a2823eb61681" providerId="ADAL" clId="{B98FA0C3-7A4E-5101-B5B3-289FCB32E2BE}" dt="2026-10-09T11:52:29.695" v="5289" actId="20577"/>
          <ac:spMkLst>
            <pc:docMk/>
            <pc:sldMk cId="3382181739" sldId="2147477666"/>
            <ac:spMk id="2" creationId="{45CC4F9C-88FB-A8CC-6D40-CF6081887986}"/>
          </ac:spMkLst>
        </pc:spChg>
        <pc:spChg chg="mod">
          <ac:chgData name="Tunbosun Afolayan" userId="ee62e860-88b3-4fbb-b0da-a2823eb61681" providerId="ADAL" clId="{B98FA0C3-7A4E-5101-B5B3-289FCB32E2BE}" dt="2026-10-08T16:15:23.127" v="2947"/>
          <ac:spMkLst>
            <pc:docMk/>
            <pc:sldMk cId="3382181739" sldId="2147477666"/>
            <ac:spMk id="3" creationId="{6FFF3750-157F-42E2-54CD-6A74219D26AA}"/>
          </ac:spMkLst>
        </pc:spChg>
        <pc:spChg chg="mod">
          <ac:chgData name="Tunbosun Afolayan" userId="ee62e860-88b3-4fbb-b0da-a2823eb61681" providerId="ADAL" clId="{B98FA0C3-7A4E-5101-B5B3-289FCB32E2BE}" dt="2026-10-09T13:26:25.347" v="7384" actId="14100"/>
          <ac:spMkLst>
            <pc:docMk/>
            <pc:sldMk cId="3382181739" sldId="2147477666"/>
            <ac:spMk id="4" creationId="{47F444F4-0362-5C61-28C9-07930FA80ED8}"/>
          </ac:spMkLst>
        </pc:spChg>
        <pc:spChg chg="add mod">
          <ac:chgData name="Tunbosun Afolayan" userId="ee62e860-88b3-4fbb-b0da-a2823eb61681" providerId="ADAL" clId="{B98FA0C3-7A4E-5101-B5B3-289FCB32E2BE}" dt="2026-10-08T16:12:07.697" v="2861" actId="27636"/>
          <ac:spMkLst>
            <pc:docMk/>
            <pc:sldMk cId="3382181739" sldId="2147477666"/>
            <ac:spMk id="6" creationId="{9E741FD9-0482-1965-0183-EDC6E8F1AED9}"/>
          </ac:spMkLst>
        </pc:spChg>
        <pc:spChg chg="mod">
          <ac:chgData name="Tunbosun Afolayan" userId="ee62e860-88b3-4fbb-b0da-a2823eb61681" providerId="ADAL" clId="{B98FA0C3-7A4E-5101-B5B3-289FCB32E2BE}" dt="2026-10-08T16:19:01.982" v="2980" actId="404"/>
          <ac:spMkLst>
            <pc:docMk/>
            <pc:sldMk cId="3382181739" sldId="2147477666"/>
            <ac:spMk id="8" creationId="{E240A56D-14FF-8C3E-BA5E-03F41DB102A3}"/>
          </ac:spMkLst>
        </pc:spChg>
        <pc:spChg chg="mod">
          <ac:chgData name="Tunbosun Afolayan" userId="ee62e860-88b3-4fbb-b0da-a2823eb61681" providerId="ADAL" clId="{B98FA0C3-7A4E-5101-B5B3-289FCB32E2BE}" dt="2026-10-08T16:19:01.982" v="2980" actId="404"/>
          <ac:spMkLst>
            <pc:docMk/>
            <pc:sldMk cId="3382181739" sldId="2147477666"/>
            <ac:spMk id="9" creationId="{BCA15F7F-1BCC-2DCF-5538-D538B95BB583}"/>
          </ac:spMkLst>
        </pc:spChg>
        <pc:spChg chg="mod">
          <ac:chgData name="Tunbosun Afolayan" userId="ee62e860-88b3-4fbb-b0da-a2823eb61681" providerId="ADAL" clId="{B98FA0C3-7A4E-5101-B5B3-289FCB32E2BE}" dt="2026-10-08T16:19:01.982" v="2980" actId="404"/>
          <ac:spMkLst>
            <pc:docMk/>
            <pc:sldMk cId="3382181739" sldId="2147477666"/>
            <ac:spMk id="10" creationId="{8977A193-FF8E-2E82-DE4E-D58376736C86}"/>
          </ac:spMkLst>
        </pc:spChg>
        <pc:spChg chg="mod">
          <ac:chgData name="Tunbosun Afolayan" userId="ee62e860-88b3-4fbb-b0da-a2823eb61681" providerId="ADAL" clId="{B98FA0C3-7A4E-5101-B5B3-289FCB32E2BE}" dt="2026-10-08T16:19:19.493" v="2983" actId="14100"/>
          <ac:spMkLst>
            <pc:docMk/>
            <pc:sldMk cId="3382181739" sldId="2147477666"/>
            <ac:spMk id="11" creationId="{51FF64F1-F6D9-49C6-D02B-74DE7B484F4B}"/>
          </ac:spMkLst>
        </pc:spChg>
        <pc:spChg chg="mod">
          <ac:chgData name="Tunbosun Afolayan" userId="ee62e860-88b3-4fbb-b0da-a2823eb61681" providerId="ADAL" clId="{B98FA0C3-7A4E-5101-B5B3-289FCB32E2BE}" dt="2026-10-08T16:19:01.982" v="2980" actId="404"/>
          <ac:spMkLst>
            <pc:docMk/>
            <pc:sldMk cId="3382181739" sldId="2147477666"/>
            <ac:spMk id="12" creationId="{534283D9-7D2C-AEDA-BCA0-3F2E36BE4753}"/>
          </ac:spMkLst>
        </pc:spChg>
        <pc:spChg chg="mod">
          <ac:chgData name="Tunbosun Afolayan" userId="ee62e860-88b3-4fbb-b0da-a2823eb61681" providerId="ADAL" clId="{B98FA0C3-7A4E-5101-B5B3-289FCB32E2BE}" dt="2026-10-08T16:19:27.564" v="2984" actId="403"/>
          <ac:spMkLst>
            <pc:docMk/>
            <pc:sldMk cId="3382181739" sldId="2147477666"/>
            <ac:spMk id="13" creationId="{C3B3D87F-6A30-A71B-7B12-FC025526E753}"/>
          </ac:spMkLst>
        </pc:spChg>
        <pc:spChg chg="mod">
          <ac:chgData name="Tunbosun Afolayan" userId="ee62e860-88b3-4fbb-b0da-a2823eb61681" providerId="ADAL" clId="{B98FA0C3-7A4E-5101-B5B3-289FCB32E2BE}" dt="2026-10-08T16:19:01.982" v="2980" actId="404"/>
          <ac:spMkLst>
            <pc:docMk/>
            <pc:sldMk cId="3382181739" sldId="2147477666"/>
            <ac:spMk id="14" creationId="{C539592F-6F0F-D102-8667-7D177D32B170}"/>
          </ac:spMkLst>
        </pc:spChg>
        <pc:spChg chg="mod">
          <ac:chgData name="Tunbosun Afolayan" userId="ee62e860-88b3-4fbb-b0da-a2823eb61681" providerId="ADAL" clId="{B98FA0C3-7A4E-5101-B5B3-289FCB32E2BE}" dt="2026-10-08T16:19:01.982" v="2980" actId="404"/>
          <ac:spMkLst>
            <pc:docMk/>
            <pc:sldMk cId="3382181739" sldId="2147477666"/>
            <ac:spMk id="15" creationId="{FEBE5856-E7D2-0097-DA68-76AE217423CA}"/>
          </ac:spMkLst>
        </pc:spChg>
        <pc:spChg chg="add mod">
          <ac:chgData name="Tunbosun Afolayan" userId="ee62e860-88b3-4fbb-b0da-a2823eb61681" providerId="ADAL" clId="{B98FA0C3-7A4E-5101-B5B3-289FCB32E2BE}" dt="2026-10-09T13:50:32.538" v="7541" actId="14100"/>
          <ac:spMkLst>
            <pc:docMk/>
            <pc:sldMk cId="3382181739" sldId="2147477666"/>
            <ac:spMk id="16" creationId="{5FB18498-9A26-26E8-84FF-53EA103D842A}"/>
          </ac:spMkLst>
        </pc:spChg>
        <pc:spChg chg="add mod">
          <ac:chgData name="Tunbosun Afolayan" userId="ee62e860-88b3-4fbb-b0da-a2823eb61681" providerId="ADAL" clId="{B98FA0C3-7A4E-5101-B5B3-289FCB32E2BE}" dt="2026-10-09T13:23:51.001" v="7327"/>
          <ac:spMkLst>
            <pc:docMk/>
            <pc:sldMk cId="3382181739" sldId="2147477666"/>
            <ac:spMk id="17" creationId="{9B98645A-81E1-3C49-7677-9BEE3F55C1B7}"/>
          </ac:spMkLst>
        </pc:spChg>
        <pc:grpChg chg="add mod">
          <ac:chgData name="Tunbosun Afolayan" userId="ee62e860-88b3-4fbb-b0da-a2823eb61681" providerId="ADAL" clId="{B98FA0C3-7A4E-5101-B5B3-289FCB32E2BE}" dt="2026-10-09T11:51:48.376" v="5285" actId="1076"/>
          <ac:grpSpMkLst>
            <pc:docMk/>
            <pc:sldMk cId="3382181739" sldId="2147477666"/>
            <ac:grpSpMk id="7" creationId="{B3542826-A21D-1E4B-8E31-C6E2635F309E}"/>
          </ac:grpSpMkLst>
        </pc:grpChg>
      </pc:sldChg>
      <pc:sldChg chg="addSp modSp add mod">
        <pc:chgData name="Tunbosun Afolayan" userId="ee62e860-88b3-4fbb-b0da-a2823eb61681" providerId="ADAL" clId="{B98FA0C3-7A4E-5101-B5B3-289FCB32E2BE}" dt="2026-10-09T13:43:08.874" v="7465" actId="20577"/>
        <pc:sldMkLst>
          <pc:docMk/>
          <pc:sldMk cId="2517143230" sldId="2147477667"/>
        </pc:sldMkLst>
        <pc:spChg chg="mod">
          <ac:chgData name="Tunbosun Afolayan" userId="ee62e860-88b3-4fbb-b0da-a2823eb61681" providerId="ADAL" clId="{B98FA0C3-7A4E-5101-B5B3-289FCB32E2BE}" dt="2026-10-09T09:51:11.011" v="3570" actId="27636"/>
          <ac:spMkLst>
            <pc:docMk/>
            <pc:sldMk cId="2517143230" sldId="2147477667"/>
            <ac:spMk id="2" creationId="{3D3A2A1B-D027-B209-32A4-B6E8F467A995}"/>
          </ac:spMkLst>
        </pc:spChg>
        <pc:spChg chg="mod">
          <ac:chgData name="Tunbosun Afolayan" userId="ee62e860-88b3-4fbb-b0da-a2823eb61681" providerId="ADAL" clId="{B98FA0C3-7A4E-5101-B5B3-289FCB32E2BE}" dt="2026-10-09T09:54:46.520" v="3630" actId="20577"/>
          <ac:spMkLst>
            <pc:docMk/>
            <pc:sldMk cId="2517143230" sldId="2147477667"/>
            <ac:spMk id="3" creationId="{20DBA187-9125-3567-41D8-2689B4C6DC89}"/>
          </ac:spMkLst>
        </pc:spChg>
        <pc:spChg chg="add mod">
          <ac:chgData name="Tunbosun Afolayan" userId="ee62e860-88b3-4fbb-b0da-a2823eb61681" providerId="ADAL" clId="{B98FA0C3-7A4E-5101-B5B3-289FCB32E2BE}" dt="2026-10-09T13:23:16.445" v="7325"/>
          <ac:spMkLst>
            <pc:docMk/>
            <pc:sldMk cId="2517143230" sldId="2147477667"/>
            <ac:spMk id="4" creationId="{EE5BF29F-1B85-FC97-1790-8E294AB29B93}"/>
          </ac:spMkLst>
        </pc:spChg>
        <pc:spChg chg="add mod">
          <ac:chgData name="Tunbosun Afolayan" userId="ee62e860-88b3-4fbb-b0da-a2823eb61681" providerId="ADAL" clId="{B98FA0C3-7A4E-5101-B5B3-289FCB32E2BE}" dt="2026-10-09T13:24:16.866" v="7332"/>
          <ac:spMkLst>
            <pc:docMk/>
            <pc:sldMk cId="2517143230" sldId="2147477667"/>
            <ac:spMk id="5" creationId="{A545D905-2201-6709-AAF4-C3B6A227ACA3}"/>
          </ac:spMkLst>
        </pc:spChg>
        <pc:spChg chg="mod">
          <ac:chgData name="Tunbosun Afolayan" userId="ee62e860-88b3-4fbb-b0da-a2823eb61681" providerId="ADAL" clId="{B98FA0C3-7A4E-5101-B5B3-289FCB32E2BE}" dt="2026-10-08T16:27:07.026" v="3296" actId="20577"/>
          <ac:spMkLst>
            <pc:docMk/>
            <pc:sldMk cId="2517143230" sldId="2147477667"/>
            <ac:spMk id="7" creationId="{CE2BA3C3-EA6E-0F73-878E-216C6FC3E7E6}"/>
          </ac:spMkLst>
        </pc:spChg>
        <pc:spChg chg="mod">
          <ac:chgData name="Tunbosun Afolayan" userId="ee62e860-88b3-4fbb-b0da-a2823eb61681" providerId="ADAL" clId="{B98FA0C3-7A4E-5101-B5B3-289FCB32E2BE}" dt="2026-10-09T13:43:08.874" v="7465" actId="20577"/>
          <ac:spMkLst>
            <pc:docMk/>
            <pc:sldMk cId="2517143230" sldId="2147477667"/>
            <ac:spMk id="8" creationId="{3F90B7BC-AFD2-D80B-22DE-2BBB24B0C566}"/>
          </ac:spMkLst>
        </pc:spChg>
        <pc:spChg chg="mod">
          <ac:chgData name="Tunbosun Afolayan" userId="ee62e860-88b3-4fbb-b0da-a2823eb61681" providerId="ADAL" clId="{B98FA0C3-7A4E-5101-B5B3-289FCB32E2BE}" dt="2026-10-09T09:47:25.856" v="3409" actId="20577"/>
          <ac:spMkLst>
            <pc:docMk/>
            <pc:sldMk cId="2517143230" sldId="2147477667"/>
            <ac:spMk id="14" creationId="{C75F43CF-21FD-7677-EEB8-E3B63EFE0700}"/>
          </ac:spMkLst>
        </pc:spChg>
        <pc:spChg chg="mod">
          <ac:chgData name="Tunbosun Afolayan" userId="ee62e860-88b3-4fbb-b0da-a2823eb61681" providerId="ADAL" clId="{B98FA0C3-7A4E-5101-B5B3-289FCB32E2BE}" dt="2026-10-09T12:57:35.731" v="6903" actId="14100"/>
          <ac:spMkLst>
            <pc:docMk/>
            <pc:sldMk cId="2517143230" sldId="2147477667"/>
            <ac:spMk id="17" creationId="{17061701-7777-FD41-2978-AB18F3B17831}"/>
          </ac:spMkLst>
        </pc:spChg>
        <pc:spChg chg="mod">
          <ac:chgData name="Tunbosun Afolayan" userId="ee62e860-88b3-4fbb-b0da-a2823eb61681" providerId="ADAL" clId="{B98FA0C3-7A4E-5101-B5B3-289FCB32E2BE}" dt="2026-10-09T09:47:32.233" v="3415" actId="20577"/>
          <ac:spMkLst>
            <pc:docMk/>
            <pc:sldMk cId="2517143230" sldId="2147477667"/>
            <ac:spMk id="21" creationId="{4D8ED612-D7E1-0066-5F1F-D36A0EB18FE3}"/>
          </ac:spMkLst>
        </pc:spChg>
        <pc:spChg chg="mod">
          <ac:chgData name="Tunbosun Afolayan" userId="ee62e860-88b3-4fbb-b0da-a2823eb61681" providerId="ADAL" clId="{B98FA0C3-7A4E-5101-B5B3-289FCB32E2BE}" dt="2026-10-09T09:57:49.238" v="3658" actId="108"/>
          <ac:spMkLst>
            <pc:docMk/>
            <pc:sldMk cId="2517143230" sldId="2147477667"/>
            <ac:spMk id="22" creationId="{016E923A-6536-93FE-3103-A3D4585EBDFF}"/>
          </ac:spMkLst>
        </pc:spChg>
        <pc:spChg chg="mod">
          <ac:chgData name="Tunbosun Afolayan" userId="ee62e860-88b3-4fbb-b0da-a2823eb61681" providerId="ADAL" clId="{B98FA0C3-7A4E-5101-B5B3-289FCB32E2BE}" dt="2026-10-09T09:47:35.801" v="3422" actId="20577"/>
          <ac:spMkLst>
            <pc:docMk/>
            <pc:sldMk cId="2517143230" sldId="2147477667"/>
            <ac:spMk id="26" creationId="{4F2979BE-7D3D-31B2-212C-D30389966476}"/>
          </ac:spMkLst>
        </pc:spChg>
      </pc:sldChg>
      <pc:sldChg chg="addSp delSp modSp new mod">
        <pc:chgData name="Tunbosun Afolayan" userId="ee62e860-88b3-4fbb-b0da-a2823eb61681" providerId="ADAL" clId="{B98FA0C3-7A4E-5101-B5B3-289FCB32E2BE}" dt="2026-10-09T13:45:56.498" v="7502" actId="20577"/>
        <pc:sldMkLst>
          <pc:docMk/>
          <pc:sldMk cId="2262810546" sldId="2147477668"/>
        </pc:sldMkLst>
        <pc:spChg chg="del">
          <ac:chgData name="Tunbosun Afolayan" userId="ee62e860-88b3-4fbb-b0da-a2823eb61681" providerId="ADAL" clId="{B98FA0C3-7A4E-5101-B5B3-289FCB32E2BE}" dt="2026-10-08T16:30:27.476" v="3303" actId="3680"/>
          <ac:spMkLst>
            <pc:docMk/>
            <pc:sldMk cId="2262810546" sldId="2147477668"/>
            <ac:spMk id="2" creationId="{1BAD2B85-1B69-6074-F76B-51B9A54D5AA0}"/>
          </ac:spMkLst>
        </pc:spChg>
        <pc:spChg chg="mod">
          <ac:chgData name="Tunbosun Afolayan" userId="ee62e860-88b3-4fbb-b0da-a2823eb61681" providerId="ADAL" clId="{B98FA0C3-7A4E-5101-B5B3-289FCB32E2BE}" dt="2026-10-09T12:44:39.014" v="6763" actId="2711"/>
          <ac:spMkLst>
            <pc:docMk/>
            <pc:sldMk cId="2262810546" sldId="2147477668"/>
            <ac:spMk id="3" creationId="{3E9895FE-627E-A251-585B-E9220EC5EB1B}"/>
          </ac:spMkLst>
        </pc:spChg>
        <pc:spChg chg="mod">
          <ac:chgData name="Tunbosun Afolayan" userId="ee62e860-88b3-4fbb-b0da-a2823eb61681" providerId="ADAL" clId="{B98FA0C3-7A4E-5101-B5B3-289FCB32E2BE}" dt="2026-10-09T12:44:39.014" v="6763" actId="2711"/>
          <ac:spMkLst>
            <pc:docMk/>
            <pc:sldMk cId="2262810546" sldId="2147477668"/>
            <ac:spMk id="4" creationId="{D9BE74F1-F632-646B-DAC4-92C7566550B1}"/>
          </ac:spMkLst>
        </pc:spChg>
        <pc:spChg chg="mod">
          <ac:chgData name="Tunbosun Afolayan" userId="ee62e860-88b3-4fbb-b0da-a2823eb61681" providerId="ADAL" clId="{B98FA0C3-7A4E-5101-B5B3-289FCB32E2BE}" dt="2026-10-09T13:41:43.756" v="7463" actId="207"/>
          <ac:spMkLst>
            <pc:docMk/>
            <pc:sldMk cId="2262810546" sldId="2147477668"/>
            <ac:spMk id="5" creationId="{B12CB001-2D84-8CF2-A98F-E68BFA149E54}"/>
          </ac:spMkLst>
        </pc:spChg>
        <pc:spChg chg="del">
          <ac:chgData name="Tunbosun Afolayan" userId="ee62e860-88b3-4fbb-b0da-a2823eb61681" providerId="ADAL" clId="{B98FA0C3-7A4E-5101-B5B3-289FCB32E2BE}" dt="2026-10-08T16:29:39.675" v="3302" actId="478"/>
          <ac:spMkLst>
            <pc:docMk/>
            <pc:sldMk cId="2262810546" sldId="2147477668"/>
            <ac:spMk id="6" creationId="{EBBFBD5E-2719-1E14-022D-588FF0F96F0D}"/>
          </ac:spMkLst>
        </pc:spChg>
        <pc:spChg chg="mod">
          <ac:chgData name="Tunbosun Afolayan" userId="ee62e860-88b3-4fbb-b0da-a2823eb61681" providerId="ADAL" clId="{B98FA0C3-7A4E-5101-B5B3-289FCB32E2BE}" dt="2026-10-09T12:52:53.860" v="6766" actId="20577"/>
          <ac:spMkLst>
            <pc:docMk/>
            <pc:sldMk cId="2262810546" sldId="2147477668"/>
            <ac:spMk id="7" creationId="{47CBD587-2430-CBE3-8D10-D1A05B4BFB28}"/>
          </ac:spMkLst>
        </pc:spChg>
        <pc:spChg chg="del">
          <ac:chgData name="Tunbosun Afolayan" userId="ee62e860-88b3-4fbb-b0da-a2823eb61681" providerId="ADAL" clId="{B98FA0C3-7A4E-5101-B5B3-289FCB32E2BE}" dt="2026-10-08T16:29:35.348" v="3300" actId="478"/>
          <ac:spMkLst>
            <pc:docMk/>
            <pc:sldMk cId="2262810546" sldId="2147477668"/>
            <ac:spMk id="8" creationId="{BCEA50C4-F7AA-03C5-9E51-F3CA6CC967EC}"/>
          </ac:spMkLst>
        </pc:spChg>
        <pc:spChg chg="del">
          <ac:chgData name="Tunbosun Afolayan" userId="ee62e860-88b3-4fbb-b0da-a2823eb61681" providerId="ADAL" clId="{B98FA0C3-7A4E-5101-B5B3-289FCB32E2BE}" dt="2026-10-08T16:29:37.278" v="3301" actId="478"/>
          <ac:spMkLst>
            <pc:docMk/>
            <pc:sldMk cId="2262810546" sldId="2147477668"/>
            <ac:spMk id="9" creationId="{5409B17C-9E99-04C8-3D56-986897C29A91}"/>
          </ac:spMkLst>
        </pc:spChg>
        <pc:spChg chg="del">
          <ac:chgData name="Tunbosun Afolayan" userId="ee62e860-88b3-4fbb-b0da-a2823eb61681" providerId="ADAL" clId="{B98FA0C3-7A4E-5101-B5B3-289FCB32E2BE}" dt="2026-10-08T16:34:36.316" v="3350" actId="478"/>
          <ac:spMkLst>
            <pc:docMk/>
            <pc:sldMk cId="2262810546" sldId="2147477668"/>
            <ac:spMk id="10" creationId="{CEB1EA6C-BD72-13B3-7A49-5CF04063CAB1}"/>
          </ac:spMkLst>
        </pc:spChg>
        <pc:spChg chg="del">
          <ac:chgData name="Tunbosun Afolayan" userId="ee62e860-88b3-4fbb-b0da-a2823eb61681" providerId="ADAL" clId="{B98FA0C3-7A4E-5101-B5B3-289FCB32E2BE}" dt="2026-10-08T16:34:38.117" v="3351" actId="478"/>
          <ac:spMkLst>
            <pc:docMk/>
            <pc:sldMk cId="2262810546" sldId="2147477668"/>
            <ac:spMk id="11" creationId="{A5493121-C488-F2B2-7350-FF2938034AB7}"/>
          </ac:spMkLst>
        </pc:spChg>
        <pc:spChg chg="del">
          <ac:chgData name="Tunbosun Afolayan" userId="ee62e860-88b3-4fbb-b0da-a2823eb61681" providerId="ADAL" clId="{B98FA0C3-7A4E-5101-B5B3-289FCB32E2BE}" dt="2026-10-08T16:34:43.148" v="3353" actId="478"/>
          <ac:spMkLst>
            <pc:docMk/>
            <pc:sldMk cId="2262810546" sldId="2147477668"/>
            <ac:spMk id="12" creationId="{F077C4CE-3797-2733-BA98-1DED857282AE}"/>
          </ac:spMkLst>
        </pc:spChg>
        <pc:spChg chg="del">
          <ac:chgData name="Tunbosun Afolayan" userId="ee62e860-88b3-4fbb-b0da-a2823eb61681" providerId="ADAL" clId="{B98FA0C3-7A4E-5101-B5B3-289FCB32E2BE}" dt="2026-10-08T16:34:40.357" v="3352" actId="478"/>
          <ac:spMkLst>
            <pc:docMk/>
            <pc:sldMk cId="2262810546" sldId="2147477668"/>
            <ac:spMk id="13" creationId="{045CB6AA-4ABC-8B49-FB04-E102C646C2BA}"/>
          </ac:spMkLst>
        </pc:spChg>
        <pc:spChg chg="mod">
          <ac:chgData name="Tunbosun Afolayan" userId="ee62e860-88b3-4fbb-b0da-a2823eb61681" providerId="ADAL" clId="{B98FA0C3-7A4E-5101-B5B3-289FCB32E2BE}" dt="2026-10-09T12:44:39.014" v="6763" actId="2711"/>
          <ac:spMkLst>
            <pc:docMk/>
            <pc:sldMk cId="2262810546" sldId="2147477668"/>
            <ac:spMk id="14" creationId="{066364F3-F55F-1FB5-2168-733C2108ED9A}"/>
          </ac:spMkLst>
        </pc:spChg>
        <pc:spChg chg="add del mod">
          <ac:chgData name="Tunbosun Afolayan" userId="ee62e860-88b3-4fbb-b0da-a2823eb61681" providerId="ADAL" clId="{B98FA0C3-7A4E-5101-B5B3-289FCB32E2BE}" dt="2026-10-09T12:54:00.144" v="6799" actId="478"/>
          <ac:spMkLst>
            <pc:docMk/>
            <pc:sldMk cId="2262810546" sldId="2147477668"/>
            <ac:spMk id="16" creationId="{685276CB-EA5B-09E6-888F-F1BE85358D51}"/>
          </ac:spMkLst>
        </pc:spChg>
        <pc:spChg chg="add mod">
          <ac:chgData name="Tunbosun Afolayan" userId="ee62e860-88b3-4fbb-b0da-a2823eb61681" providerId="ADAL" clId="{B98FA0C3-7A4E-5101-B5B3-289FCB32E2BE}" dt="2026-10-09T12:44:39.014" v="6763" actId="2711"/>
          <ac:spMkLst>
            <pc:docMk/>
            <pc:sldMk cId="2262810546" sldId="2147477668"/>
            <ac:spMk id="18" creationId="{416C41CD-689E-B404-30C3-708B5D40F64B}"/>
          </ac:spMkLst>
        </pc:spChg>
        <pc:spChg chg="add mod">
          <ac:chgData name="Tunbosun Afolayan" userId="ee62e860-88b3-4fbb-b0da-a2823eb61681" providerId="ADAL" clId="{B98FA0C3-7A4E-5101-B5B3-289FCB32E2BE}" dt="2026-10-09T12:57:20.383" v="6902" actId="14100"/>
          <ac:spMkLst>
            <pc:docMk/>
            <pc:sldMk cId="2262810546" sldId="2147477668"/>
            <ac:spMk id="19" creationId="{15577318-D8C5-4291-3A7E-3187E268402E}"/>
          </ac:spMkLst>
        </pc:spChg>
        <pc:spChg chg="add mod">
          <ac:chgData name="Tunbosun Afolayan" userId="ee62e860-88b3-4fbb-b0da-a2823eb61681" providerId="ADAL" clId="{B98FA0C3-7A4E-5101-B5B3-289FCB32E2BE}" dt="2026-10-09T13:23:12.316" v="7324"/>
          <ac:spMkLst>
            <pc:docMk/>
            <pc:sldMk cId="2262810546" sldId="2147477668"/>
            <ac:spMk id="20" creationId="{492122F2-4DD4-4F57-1F77-BC3F5E1304DF}"/>
          </ac:spMkLst>
        </pc:spChg>
        <pc:spChg chg="add mod">
          <ac:chgData name="Tunbosun Afolayan" userId="ee62e860-88b3-4fbb-b0da-a2823eb61681" providerId="ADAL" clId="{B98FA0C3-7A4E-5101-B5B3-289FCB32E2BE}" dt="2026-10-09T13:24:13.945" v="7331"/>
          <ac:spMkLst>
            <pc:docMk/>
            <pc:sldMk cId="2262810546" sldId="2147477668"/>
            <ac:spMk id="21" creationId="{D1BD61F4-B5B5-D4AA-5DD6-B3C518B3D0F4}"/>
          </ac:spMkLst>
        </pc:spChg>
        <pc:graphicFrameChg chg="add mod ord modGraphic">
          <ac:chgData name="Tunbosun Afolayan" userId="ee62e860-88b3-4fbb-b0da-a2823eb61681" providerId="ADAL" clId="{B98FA0C3-7A4E-5101-B5B3-289FCB32E2BE}" dt="2026-10-09T13:45:56.498" v="7502" actId="20577"/>
          <ac:graphicFrameMkLst>
            <pc:docMk/>
            <pc:sldMk cId="2262810546" sldId="2147477668"/>
            <ac:graphicFrameMk id="15" creationId="{2C421512-18FA-B21D-8216-21F97ABF0AB7}"/>
          </ac:graphicFrameMkLst>
        </pc:graphicFrameChg>
      </pc:sldChg>
      <pc:sldChg chg="addSp delSp modSp new del mod">
        <pc:chgData name="Tunbosun Afolayan" userId="ee62e860-88b3-4fbb-b0da-a2823eb61681" providerId="ADAL" clId="{B98FA0C3-7A4E-5101-B5B3-289FCB32E2BE}" dt="2026-10-09T11:37:22.399" v="4746" actId="2696"/>
        <pc:sldMkLst>
          <pc:docMk/>
          <pc:sldMk cId="3377168124" sldId="2147477669"/>
        </pc:sldMkLst>
        <pc:spChg chg="add del mod">
          <ac:chgData name="Tunbosun Afolayan" userId="ee62e860-88b3-4fbb-b0da-a2823eb61681" providerId="ADAL" clId="{B98FA0C3-7A4E-5101-B5B3-289FCB32E2BE}" dt="2026-10-09T10:29:27.105" v="4666" actId="20577"/>
          <ac:spMkLst>
            <pc:docMk/>
            <pc:sldMk cId="3377168124" sldId="2147477669"/>
            <ac:spMk id="2" creationId="{00E7BDF2-D984-549E-269E-4F033C1A7186}"/>
          </ac:spMkLst>
        </pc:spChg>
        <pc:spChg chg="mod">
          <ac:chgData name="Tunbosun Afolayan" userId="ee62e860-88b3-4fbb-b0da-a2823eb61681" providerId="ADAL" clId="{B98FA0C3-7A4E-5101-B5B3-289FCB32E2BE}" dt="2026-10-09T10:26:59.685" v="4658" actId="27636"/>
          <ac:spMkLst>
            <pc:docMk/>
            <pc:sldMk cId="3377168124" sldId="2147477669"/>
            <ac:spMk id="3" creationId="{D147C42C-EED9-025C-909E-4DDF3182E1A2}"/>
          </ac:spMkLst>
        </pc:spChg>
        <pc:spChg chg="add mod">
          <ac:chgData name="Tunbosun Afolayan" userId="ee62e860-88b3-4fbb-b0da-a2823eb61681" providerId="ADAL" clId="{B98FA0C3-7A4E-5101-B5B3-289FCB32E2BE}" dt="2026-10-09T10:23:12.927" v="4656"/>
          <ac:spMkLst>
            <pc:docMk/>
            <pc:sldMk cId="3377168124" sldId="2147477669"/>
            <ac:spMk id="6" creationId="{C7A77B25-A86D-4722-3C0C-43062BD62BE1}"/>
          </ac:spMkLst>
        </pc:spChg>
        <pc:spChg chg="add mod">
          <ac:chgData name="Tunbosun Afolayan" userId="ee62e860-88b3-4fbb-b0da-a2823eb61681" providerId="ADAL" clId="{B98FA0C3-7A4E-5101-B5B3-289FCB32E2BE}" dt="2026-10-09T10:28:07.609" v="4665"/>
          <ac:spMkLst>
            <pc:docMk/>
            <pc:sldMk cId="3377168124" sldId="2147477669"/>
            <ac:spMk id="7" creationId="{941C99B6-18CC-9D61-5A87-FA16C264A2DD}"/>
          </ac:spMkLst>
        </pc:spChg>
        <pc:spChg chg="add">
          <ac:chgData name="Tunbosun Afolayan" userId="ee62e860-88b3-4fbb-b0da-a2823eb61681" providerId="ADAL" clId="{B98FA0C3-7A4E-5101-B5B3-289FCB32E2BE}" dt="2026-10-09T10:27:45.341" v="4664"/>
          <ac:spMkLst>
            <pc:docMk/>
            <pc:sldMk cId="3377168124" sldId="2147477669"/>
            <ac:spMk id="8" creationId="{62A1BE54-013B-1E89-6981-99B5DB260DF3}"/>
          </ac:spMkLst>
        </pc:spChg>
      </pc:sldChg>
      <pc:sldChg chg="add del">
        <pc:chgData name="Tunbosun Afolayan" userId="ee62e860-88b3-4fbb-b0da-a2823eb61681" providerId="ADAL" clId="{B98FA0C3-7A4E-5101-B5B3-289FCB32E2BE}" dt="2026-10-09T11:37:19.930" v="4745" actId="2696"/>
        <pc:sldMkLst>
          <pc:docMk/>
          <pc:sldMk cId="3990506988" sldId="2147477670"/>
        </pc:sldMkLst>
      </pc:sldChg>
      <pc:sldChg chg="addSp delSp modSp new mod ord">
        <pc:chgData name="Tunbosun Afolayan" userId="ee62e860-88b3-4fbb-b0da-a2823eb61681" providerId="ADAL" clId="{B98FA0C3-7A4E-5101-B5B3-289FCB32E2BE}" dt="2026-10-09T13:58:45.214" v="7542" actId="1076"/>
        <pc:sldMkLst>
          <pc:docMk/>
          <pc:sldMk cId="588098370" sldId="2147477671"/>
        </pc:sldMkLst>
        <pc:spChg chg="mod">
          <ac:chgData name="Tunbosun Afolayan" userId="ee62e860-88b3-4fbb-b0da-a2823eb61681" providerId="ADAL" clId="{B98FA0C3-7A4E-5101-B5B3-289FCB32E2BE}" dt="2026-10-09T13:21:20.326" v="7314" actId="2711"/>
          <ac:spMkLst>
            <pc:docMk/>
            <pc:sldMk cId="588098370" sldId="2147477671"/>
            <ac:spMk id="2" creationId="{9C86B46A-2823-B08C-670F-C697C2B06D08}"/>
          </ac:spMkLst>
        </pc:spChg>
        <pc:spChg chg="del mod">
          <ac:chgData name="Tunbosun Afolayan" userId="ee62e860-88b3-4fbb-b0da-a2823eb61681" providerId="ADAL" clId="{B98FA0C3-7A4E-5101-B5B3-289FCB32E2BE}" dt="2026-10-09T11:56:25.199" v="5319" actId="478"/>
          <ac:spMkLst>
            <pc:docMk/>
            <pc:sldMk cId="588098370" sldId="2147477671"/>
            <ac:spMk id="3" creationId="{D9675173-F6CD-C3D5-5092-F17BE38712A9}"/>
          </ac:spMkLst>
        </pc:spChg>
        <pc:spChg chg="mod">
          <ac:chgData name="Tunbosun Afolayan" userId="ee62e860-88b3-4fbb-b0da-a2823eb61681" providerId="ADAL" clId="{B98FA0C3-7A4E-5101-B5B3-289FCB32E2BE}" dt="2026-10-09T13:21:20.326" v="7314" actId="2711"/>
          <ac:spMkLst>
            <pc:docMk/>
            <pc:sldMk cId="588098370" sldId="2147477671"/>
            <ac:spMk id="4" creationId="{CB4805C2-0181-7680-1742-1C7A3285E220}"/>
          </ac:spMkLst>
        </pc:spChg>
        <pc:spChg chg="mod">
          <ac:chgData name="Tunbosun Afolayan" userId="ee62e860-88b3-4fbb-b0da-a2823eb61681" providerId="ADAL" clId="{B98FA0C3-7A4E-5101-B5B3-289FCB32E2BE}" dt="2026-10-09T13:21:20.326" v="7314" actId="2711"/>
          <ac:spMkLst>
            <pc:docMk/>
            <pc:sldMk cId="588098370" sldId="2147477671"/>
            <ac:spMk id="5" creationId="{9AE27B72-A772-CB19-822C-24E4D6C9AB39}"/>
          </ac:spMkLst>
        </pc:spChg>
        <pc:spChg chg="del mod">
          <ac:chgData name="Tunbosun Afolayan" userId="ee62e860-88b3-4fbb-b0da-a2823eb61681" providerId="ADAL" clId="{B98FA0C3-7A4E-5101-B5B3-289FCB32E2BE}" dt="2026-10-09T11:40:35.572" v="4837" actId="478"/>
          <ac:spMkLst>
            <pc:docMk/>
            <pc:sldMk cId="588098370" sldId="2147477671"/>
            <ac:spMk id="7" creationId="{AC6DD8AE-3C1A-096E-E34F-341219AE74AE}"/>
          </ac:spMkLst>
        </pc:spChg>
        <pc:spChg chg="mod">
          <ac:chgData name="Tunbosun Afolayan" userId="ee62e860-88b3-4fbb-b0da-a2823eb61681" providerId="ADAL" clId="{B98FA0C3-7A4E-5101-B5B3-289FCB32E2BE}" dt="2026-10-09T13:21:20.326" v="7314" actId="2711"/>
          <ac:spMkLst>
            <pc:docMk/>
            <pc:sldMk cId="588098370" sldId="2147477671"/>
            <ac:spMk id="8" creationId="{2E163C94-3970-EA82-4216-40E01E19B1AC}"/>
          </ac:spMkLst>
        </pc:spChg>
        <pc:spChg chg="add mod">
          <ac:chgData name="Tunbosun Afolayan" userId="ee62e860-88b3-4fbb-b0da-a2823eb61681" providerId="ADAL" clId="{B98FA0C3-7A4E-5101-B5B3-289FCB32E2BE}" dt="2026-10-09T13:49:48.044" v="7537" actId="404"/>
          <ac:spMkLst>
            <pc:docMk/>
            <pc:sldMk cId="588098370" sldId="2147477671"/>
            <ac:spMk id="11" creationId="{840C2BE3-D504-7A8C-B71A-980E90C91296}"/>
          </ac:spMkLst>
        </pc:spChg>
        <pc:spChg chg="add mod">
          <ac:chgData name="Tunbosun Afolayan" userId="ee62e860-88b3-4fbb-b0da-a2823eb61681" providerId="ADAL" clId="{B98FA0C3-7A4E-5101-B5B3-289FCB32E2BE}" dt="2026-10-09T13:50:00.810" v="7538" actId="1076"/>
          <ac:spMkLst>
            <pc:docMk/>
            <pc:sldMk cId="588098370" sldId="2147477671"/>
            <ac:spMk id="12" creationId="{DCC2D516-671F-682B-4B2F-A6443F26B6FC}"/>
          </ac:spMkLst>
        </pc:spChg>
        <pc:spChg chg="add mod">
          <ac:chgData name="Tunbosun Afolayan" userId="ee62e860-88b3-4fbb-b0da-a2823eb61681" providerId="ADAL" clId="{B98FA0C3-7A4E-5101-B5B3-289FCB32E2BE}" dt="2026-10-09T11:41:19.924" v="4897" actId="6559"/>
          <ac:spMkLst>
            <pc:docMk/>
            <pc:sldMk cId="588098370" sldId="2147477671"/>
            <ac:spMk id="14" creationId="{D011A62C-4E2C-6B4F-6105-3F20E1FCD7A6}"/>
          </ac:spMkLst>
        </pc:spChg>
        <pc:spChg chg="add del mod">
          <ac:chgData name="Tunbosun Afolayan" userId="ee62e860-88b3-4fbb-b0da-a2823eb61681" providerId="ADAL" clId="{B98FA0C3-7A4E-5101-B5B3-289FCB32E2BE}" dt="2026-10-09T11:40:42.625" v="4840" actId="478"/>
          <ac:spMkLst>
            <pc:docMk/>
            <pc:sldMk cId="588098370" sldId="2147477671"/>
            <ac:spMk id="15" creationId="{C7859BCD-FFCA-F365-40D8-0D286D13F018}"/>
          </ac:spMkLst>
        </pc:spChg>
        <pc:spChg chg="add del mod">
          <ac:chgData name="Tunbosun Afolayan" userId="ee62e860-88b3-4fbb-b0da-a2823eb61681" providerId="ADAL" clId="{B98FA0C3-7A4E-5101-B5B3-289FCB32E2BE}" dt="2026-10-09T13:58:45.214" v="7542" actId="1076"/>
          <ac:spMkLst>
            <pc:docMk/>
            <pc:sldMk cId="588098370" sldId="2147477671"/>
            <ac:spMk id="17" creationId="{5F5587D0-39B0-B474-A943-C124E41CB97E}"/>
          </ac:spMkLst>
        </pc:spChg>
        <pc:spChg chg="add mod">
          <ac:chgData name="Tunbosun Afolayan" userId="ee62e860-88b3-4fbb-b0da-a2823eb61681" providerId="ADAL" clId="{B98FA0C3-7A4E-5101-B5B3-289FCB32E2BE}" dt="2026-10-09T13:22:55.389" v="7319"/>
          <ac:spMkLst>
            <pc:docMk/>
            <pc:sldMk cId="588098370" sldId="2147477671"/>
            <ac:spMk id="18" creationId="{5861AE6A-224F-B4AE-76C9-75F444A06592}"/>
          </ac:spMkLst>
        </pc:spChg>
      </pc:sldChg>
      <pc:sldChg chg="new add del">
        <pc:chgData name="Tunbosun Afolayan" userId="ee62e860-88b3-4fbb-b0da-a2823eb61681" providerId="ADAL" clId="{B98FA0C3-7A4E-5101-B5B3-289FCB32E2BE}" dt="2026-10-09T13:05:25.342" v="7163" actId="2696"/>
        <pc:sldMkLst>
          <pc:docMk/>
          <pc:sldMk cId="775790004" sldId="2147477672"/>
        </pc:sldMkLst>
      </pc:sldChg>
      <pc:sldMasterChg chg="addSp delSp modSp mod modSldLayout">
        <pc:chgData name="Tunbosun Afolayan" userId="ee62e860-88b3-4fbb-b0da-a2823eb61681" providerId="ADAL" clId="{B98FA0C3-7A4E-5101-B5B3-289FCB32E2BE}" dt="2026-10-09T13:22:33.015" v="7317" actId="478"/>
        <pc:sldMasterMkLst>
          <pc:docMk/>
          <pc:sldMasterMk cId="517433009" sldId="2147483695"/>
        </pc:sldMasterMkLst>
        <pc:spChg chg="add del mod">
          <ac:chgData name="Tunbosun Afolayan" userId="ee62e860-88b3-4fbb-b0da-a2823eb61681" providerId="ADAL" clId="{B98FA0C3-7A4E-5101-B5B3-289FCB32E2BE}" dt="2026-10-09T13:22:33.015" v="7317" actId="478"/>
          <ac:spMkLst>
            <pc:docMk/>
            <pc:sldMasterMk cId="517433009" sldId="2147483695"/>
            <ac:spMk id="2" creationId="{ED729A27-7C70-DE7D-F755-01FAC4128DD0}"/>
          </ac:spMkLst>
        </pc:spChg>
        <pc:spChg chg="add mod">
          <ac:chgData name="Tunbosun Afolayan" userId="ee62e860-88b3-4fbb-b0da-a2823eb61681" providerId="ADAL" clId="{B98FA0C3-7A4E-5101-B5B3-289FCB32E2BE}" dt="2026-10-09T10:04:27.318" v="3800" actId="20577"/>
          <ac:spMkLst>
            <pc:docMk/>
            <pc:sldMasterMk cId="517433009" sldId="2147483695"/>
            <ac:spMk id="4" creationId="{6C8D29E8-9638-730E-8257-B61BD995BC8F}"/>
          </ac:spMkLst>
        </pc:spChg>
        <pc:spChg chg="mod">
          <ac:chgData name="Tunbosun Afolayan" userId="ee62e860-88b3-4fbb-b0da-a2823eb61681" providerId="ADAL" clId="{B98FA0C3-7A4E-5101-B5B3-289FCB32E2BE}" dt="2026-10-09T10:05:06.978" v="4127" actId="1076"/>
          <ac:spMkLst>
            <pc:docMk/>
            <pc:sldMasterMk cId="517433009" sldId="2147483695"/>
            <ac:spMk id="8" creationId="{114CEAFE-F1E6-A4E8-5E61-B7A9FDA87E3C}"/>
          </ac:spMkLst>
        </pc:spChg>
        <pc:sldLayoutChg chg="modSp mod">
          <pc:chgData name="Tunbosun Afolayan" userId="ee62e860-88b3-4fbb-b0da-a2823eb61681" providerId="ADAL" clId="{B98FA0C3-7A4E-5101-B5B3-289FCB32E2BE}" dt="2026-10-09T11:55:03.842" v="5306" actId="1076"/>
          <pc:sldLayoutMkLst>
            <pc:docMk/>
            <pc:sldMasterMk cId="517433009" sldId="2147483695"/>
            <pc:sldLayoutMk cId="3751784552" sldId="2147483713"/>
          </pc:sldLayoutMkLst>
          <pc:spChg chg="mod">
            <ac:chgData name="Tunbosun Afolayan" userId="ee62e860-88b3-4fbb-b0da-a2823eb61681" providerId="ADAL" clId="{B98FA0C3-7A4E-5101-B5B3-289FCB32E2BE}" dt="2026-10-09T11:55:03.842" v="5306" actId="1076"/>
            <ac:spMkLst>
              <pc:docMk/>
              <pc:sldMasterMk cId="517433009" sldId="2147483695"/>
              <pc:sldLayoutMk cId="3751784552" sldId="2147483713"/>
              <ac:spMk id="3" creationId="{933A554A-C509-125C-0D55-D478C7C5708D}"/>
            </ac:spMkLst>
          </pc:spChg>
          <pc:spChg chg="mod">
            <ac:chgData name="Tunbosun Afolayan" userId="ee62e860-88b3-4fbb-b0da-a2823eb61681" providerId="ADAL" clId="{B98FA0C3-7A4E-5101-B5B3-289FCB32E2BE}" dt="2026-10-09T11:54:53.809" v="5302" actId="1076"/>
            <ac:spMkLst>
              <pc:docMk/>
              <pc:sldMasterMk cId="517433009" sldId="2147483695"/>
              <pc:sldLayoutMk cId="3751784552" sldId="2147483713"/>
              <ac:spMk id="8" creationId="{CC8A717A-5029-658C-03BF-B886D97170D3}"/>
            </ac:spMkLst>
          </pc:spChg>
          <pc:spChg chg="mod">
            <ac:chgData name="Tunbosun Afolayan" userId="ee62e860-88b3-4fbb-b0da-a2823eb61681" providerId="ADAL" clId="{B98FA0C3-7A4E-5101-B5B3-289FCB32E2BE}" dt="2026-10-09T11:54:56.877" v="5303" actId="1076"/>
            <ac:spMkLst>
              <pc:docMk/>
              <pc:sldMasterMk cId="517433009" sldId="2147483695"/>
              <pc:sldLayoutMk cId="3751784552" sldId="2147483713"/>
              <ac:spMk id="9" creationId="{00000000-0000-0000-0000-000000000000}"/>
            </ac:spMkLst>
          </pc:spChg>
          <pc:spChg chg="mod">
            <ac:chgData name="Tunbosun Afolayan" userId="ee62e860-88b3-4fbb-b0da-a2823eb61681" providerId="ADAL" clId="{B98FA0C3-7A4E-5101-B5B3-289FCB32E2BE}" dt="2026-10-09T11:54:59.672" v="5305" actId="1076"/>
            <ac:spMkLst>
              <pc:docMk/>
              <pc:sldMasterMk cId="517433009" sldId="2147483695"/>
              <pc:sldLayoutMk cId="3751784552" sldId="2147483713"/>
              <ac:spMk id="14" creationId="{CA73F3F4-D8E1-EA3F-48C4-CC7900787A13}"/>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12F364B-8296-5842-ACFB-2EC749CF73C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CE4E278-3839-D54D-B223-291E847B643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D21B71D-A7D7-4CDA-A533-80FF50D8A7C0}" type="datetimeFigureOut">
              <a:rPr lang="en-US" smtClean="0"/>
              <a:t>10/8/26</a:t>
            </a:fld>
            <a:endParaRPr lang="en-US"/>
          </a:p>
        </p:txBody>
      </p:sp>
      <p:sp>
        <p:nvSpPr>
          <p:cNvPr id="4" name="Footer Placeholder 3">
            <a:extLst>
              <a:ext uri="{FF2B5EF4-FFF2-40B4-BE49-F238E27FC236}">
                <a16:creationId xmlns:a16="http://schemas.microsoft.com/office/drawing/2014/main" id="{63A26279-537E-2AE5-6822-F8316FDDB9B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B9395D0-CA52-BC8B-925C-30770C68100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3B94D1F-2C3E-4D3A-9240-489D2CBFE95D}" type="slidenum">
              <a:rPr lang="en-US" smtClean="0"/>
              <a:t>‹#›</a:t>
            </a:fld>
            <a:endParaRPr lang="en-US"/>
          </a:p>
        </p:txBody>
      </p:sp>
    </p:spTree>
    <p:extLst>
      <p:ext uri="{BB962C8B-B14F-4D97-AF65-F5344CB8AC3E}">
        <p14:creationId xmlns:p14="http://schemas.microsoft.com/office/powerpoint/2010/main" val="255376172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8BA856-B8AB-4C7A-9D52-6E860C91E534}" type="datetimeFigureOut">
              <a:rPr lang="en-CA" smtClean="0"/>
              <a:t>2026-10-08</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A01C6E-DF8B-4512-849B-3F8524EE7A23}" type="slidenum">
              <a:rPr lang="en-CA" smtClean="0"/>
              <a:t>‹#›</a:t>
            </a:fld>
            <a:endParaRPr lang="en-CA"/>
          </a:p>
        </p:txBody>
      </p:sp>
    </p:spTree>
    <p:extLst>
      <p:ext uri="{BB962C8B-B14F-4D97-AF65-F5344CB8AC3E}">
        <p14:creationId xmlns:p14="http://schemas.microsoft.com/office/powerpoint/2010/main" val="225793832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Front page">
    <p:spTree>
      <p:nvGrpSpPr>
        <p:cNvPr id="1" name=""/>
        <p:cNvGrpSpPr/>
        <p:nvPr/>
      </p:nvGrpSpPr>
      <p:grpSpPr>
        <a:xfrm>
          <a:off x="0" y="0"/>
          <a:ext cx="0" cy="0"/>
          <a:chOff x="0" y="0"/>
          <a:chExt cx="0" cy="0"/>
        </a:xfrm>
      </p:grpSpPr>
      <p:sp>
        <p:nvSpPr>
          <p:cNvPr id="9" name="Slide Number Placeholder 3">
            <a:extLst>
              <a:ext uri="{FF2B5EF4-FFF2-40B4-BE49-F238E27FC236}">
                <a16:creationId xmlns:a16="http://schemas.microsoft.com/office/drawing/2014/main" id="{A27B888E-243C-7E84-F2A1-ECCD7318E69B}"/>
              </a:ext>
            </a:extLst>
          </p:cNvPr>
          <p:cNvSpPr>
            <a:spLocks noGrp="1"/>
          </p:cNvSpPr>
          <p:nvPr>
            <p:ph type="sldNum" sz="quarter" idx="4"/>
          </p:nvPr>
        </p:nvSpPr>
        <p:spPr>
          <a:xfrm>
            <a:off x="9143999" y="6301140"/>
            <a:ext cx="2743200" cy="365125"/>
          </a:xfrm>
          <a:prstGeom prst="rect">
            <a:avLst/>
          </a:prstGeom>
        </p:spPr>
        <p:txBody>
          <a:bodyPr vert="horz" lIns="91440" tIns="45720" rIns="91440" bIns="45720" rtlCol="0" anchor="ctr"/>
          <a:lstStyle>
            <a:lvl1pPr algn="r">
              <a:defRPr sz="900">
                <a:solidFill>
                  <a:srgbClr val="8EA3B1"/>
                </a:solidFill>
                <a:latin typeface="Montserrat" pitchFamily="2" charset="77"/>
                <a:cs typeface="Arial" panose="020B0604020202020204" pitchFamily="34" charset="0"/>
              </a:defRPr>
            </a:lvl1pPr>
          </a:lstStyle>
          <a:p>
            <a:fld id="{EFA9F64F-DF55-4F35-846F-7D0A41A02AF4}" type="slidenum">
              <a:rPr lang="en-US" smtClean="0"/>
              <a:pPr/>
              <a:t>‹#›</a:t>
            </a:fld>
            <a:endParaRPr lang="en-US"/>
          </a:p>
        </p:txBody>
      </p:sp>
      <p:sp>
        <p:nvSpPr>
          <p:cNvPr id="11" name="Title 1">
            <a:extLst>
              <a:ext uri="{FF2B5EF4-FFF2-40B4-BE49-F238E27FC236}">
                <a16:creationId xmlns:a16="http://schemas.microsoft.com/office/drawing/2014/main" id="{42904790-A863-BFF3-BD77-6FA7A3FBF9C9}"/>
              </a:ext>
            </a:extLst>
          </p:cNvPr>
          <p:cNvSpPr>
            <a:spLocks noGrp="1"/>
          </p:cNvSpPr>
          <p:nvPr>
            <p:ph type="ctrTitle"/>
          </p:nvPr>
        </p:nvSpPr>
        <p:spPr>
          <a:xfrm>
            <a:off x="6460754" y="3341994"/>
            <a:ext cx="5456902" cy="1068641"/>
          </a:xfrm>
          <a:prstGeom prst="rect">
            <a:avLst/>
          </a:prstGeom>
        </p:spPr>
        <p:txBody>
          <a:bodyPr>
            <a:normAutofit/>
          </a:bodyPr>
          <a:lstStyle>
            <a:lvl1pPr>
              <a:lnSpc>
                <a:spcPct val="90000"/>
              </a:lnSpc>
              <a:defRPr sz="4000" b="1" spc="-80">
                <a:solidFill>
                  <a:srgbClr val="125740"/>
                </a:solidFill>
                <a:latin typeface="Montserrat" pitchFamily="2" charset="77"/>
                <a:cs typeface="Arial" panose="020B0604020202020204" pitchFamily="34" charset="0"/>
              </a:defRPr>
            </a:lvl1pPr>
          </a:lstStyle>
          <a:p>
            <a:r>
              <a:rPr lang="en-US" dirty="0"/>
              <a:t>Click to edit Master title style</a:t>
            </a:r>
          </a:p>
        </p:txBody>
      </p:sp>
      <p:sp>
        <p:nvSpPr>
          <p:cNvPr id="12" name="Subtitle 2">
            <a:extLst>
              <a:ext uri="{FF2B5EF4-FFF2-40B4-BE49-F238E27FC236}">
                <a16:creationId xmlns:a16="http://schemas.microsoft.com/office/drawing/2014/main" id="{22BF42DA-7597-6639-8E84-E0071C0BB8E2}"/>
              </a:ext>
            </a:extLst>
          </p:cNvPr>
          <p:cNvSpPr>
            <a:spLocks noGrp="1"/>
          </p:cNvSpPr>
          <p:nvPr>
            <p:ph type="subTitle" idx="1"/>
          </p:nvPr>
        </p:nvSpPr>
        <p:spPr>
          <a:xfrm>
            <a:off x="6564017" y="4420303"/>
            <a:ext cx="5353639" cy="366249"/>
          </a:xfrm>
          <a:prstGeom prst="rect">
            <a:avLst/>
          </a:prstGeom>
        </p:spPr>
        <p:txBody>
          <a:bodyPr lIns="0" tIns="0" rIns="0" bIns="0">
            <a:normAutofit/>
          </a:bodyPr>
          <a:lstStyle>
            <a:lvl1pPr marL="0" indent="0" algn="l">
              <a:lnSpc>
                <a:spcPct val="90000"/>
              </a:lnSpc>
              <a:spcBef>
                <a:spcPts val="0"/>
              </a:spcBef>
              <a:buNone/>
              <a:defRPr sz="2000" b="1" baseline="0">
                <a:solidFill>
                  <a:srgbClr val="125740"/>
                </a:solidFill>
                <a:latin typeface="Montserrat" pitchFamily="2" charset="77"/>
                <a:cs typeface="Arial" panose="020B0604020202020204"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subtitle style</a:t>
            </a:r>
          </a:p>
        </p:txBody>
      </p:sp>
      <p:sp>
        <p:nvSpPr>
          <p:cNvPr id="13" name="Text Placeholder 8">
            <a:extLst>
              <a:ext uri="{FF2B5EF4-FFF2-40B4-BE49-F238E27FC236}">
                <a16:creationId xmlns:a16="http://schemas.microsoft.com/office/drawing/2014/main" id="{BADF3F03-84D7-1747-3F7C-8A249BACF9CF}"/>
              </a:ext>
            </a:extLst>
          </p:cNvPr>
          <p:cNvSpPr>
            <a:spLocks noGrp="1"/>
          </p:cNvSpPr>
          <p:nvPr>
            <p:ph type="body" sz="quarter" idx="14" hasCustomPrompt="1"/>
          </p:nvPr>
        </p:nvSpPr>
        <p:spPr>
          <a:xfrm>
            <a:off x="6460754" y="2931876"/>
            <a:ext cx="5456903" cy="366249"/>
          </a:xfrm>
          <a:prstGeom prst="rect">
            <a:avLst/>
          </a:prstGeom>
        </p:spPr>
        <p:txBody>
          <a:bodyPr>
            <a:noAutofit/>
          </a:bodyPr>
          <a:lstStyle>
            <a:lvl1pPr marL="0" indent="0">
              <a:buNone/>
              <a:defRPr sz="1800" b="1">
                <a:solidFill>
                  <a:srgbClr val="125740"/>
                </a:solidFill>
                <a:latin typeface="Montserrat" pitchFamily="2" charset="77"/>
                <a:cs typeface="Arial" panose="020B0604020202020204" pitchFamily="34" charset="0"/>
              </a:defRPr>
            </a:lvl1pPr>
            <a:lvl2pPr marL="224361" indent="0">
              <a:buNone/>
              <a:defRPr sz="1733"/>
            </a:lvl2pPr>
            <a:lvl3pPr marL="455071" indent="0">
              <a:buNone/>
              <a:defRPr sz="1733"/>
            </a:lvl3pPr>
            <a:lvl4pPr marL="685783" indent="0">
              <a:buNone/>
              <a:defRPr sz="1733"/>
            </a:lvl4pPr>
            <a:lvl5pPr marL="912260" indent="0">
              <a:buNone/>
              <a:defRPr sz="1733"/>
            </a:lvl5pPr>
          </a:lstStyle>
          <a:p>
            <a:pPr lvl="0"/>
            <a:r>
              <a:rPr lang="en-US" dirty="0"/>
              <a:t>CLICK TO EDIT TITLE</a:t>
            </a:r>
          </a:p>
        </p:txBody>
      </p:sp>
      <p:sp>
        <p:nvSpPr>
          <p:cNvPr id="3" name="Rectangle 2">
            <a:extLst>
              <a:ext uri="{FF2B5EF4-FFF2-40B4-BE49-F238E27FC236}">
                <a16:creationId xmlns:a16="http://schemas.microsoft.com/office/drawing/2014/main" id="{80522728-2655-E787-B9E4-56DD9B0932DB}"/>
              </a:ext>
            </a:extLst>
          </p:cNvPr>
          <p:cNvSpPr/>
          <p:nvPr userDrawn="1"/>
        </p:nvSpPr>
        <p:spPr>
          <a:xfrm>
            <a:off x="-29817" y="0"/>
            <a:ext cx="6096000" cy="6858000"/>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G">
              <a:latin typeface="Montserrat" pitchFamily="2" charset="77"/>
            </a:endParaRPr>
          </a:p>
        </p:txBody>
      </p:sp>
      <p:sp>
        <p:nvSpPr>
          <p:cNvPr id="4" name="Rectangle 3">
            <a:extLst>
              <a:ext uri="{FF2B5EF4-FFF2-40B4-BE49-F238E27FC236}">
                <a16:creationId xmlns:a16="http://schemas.microsoft.com/office/drawing/2014/main" id="{C94192B9-6D54-5BA4-F1F1-FABA69CD2225}"/>
              </a:ext>
            </a:extLst>
          </p:cNvPr>
          <p:cNvSpPr/>
          <p:nvPr userDrawn="1"/>
        </p:nvSpPr>
        <p:spPr>
          <a:xfrm>
            <a:off x="5898875" y="126685"/>
            <a:ext cx="334616" cy="6641863"/>
          </a:xfrm>
          <a:prstGeom prst="rect">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G">
              <a:latin typeface="Montserrat" pitchFamily="2" charset="77"/>
            </a:endParaRPr>
          </a:p>
        </p:txBody>
      </p:sp>
    </p:spTree>
    <p:extLst>
      <p:ext uri="{BB962C8B-B14F-4D97-AF65-F5344CB8AC3E}">
        <p14:creationId xmlns:p14="http://schemas.microsoft.com/office/powerpoint/2010/main" val="24872204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Front pag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0522728-2655-E787-B9E4-56DD9B0932DB}"/>
              </a:ext>
            </a:extLst>
          </p:cNvPr>
          <p:cNvSpPr/>
          <p:nvPr userDrawn="1"/>
        </p:nvSpPr>
        <p:spPr>
          <a:xfrm>
            <a:off x="-29817" y="0"/>
            <a:ext cx="6096000" cy="6858000"/>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G">
              <a:latin typeface="Montserrat" pitchFamily="2" charset="77"/>
            </a:endParaRPr>
          </a:p>
        </p:txBody>
      </p:sp>
      <p:sp>
        <p:nvSpPr>
          <p:cNvPr id="9" name="Slide Number Placeholder 3">
            <a:extLst>
              <a:ext uri="{FF2B5EF4-FFF2-40B4-BE49-F238E27FC236}">
                <a16:creationId xmlns:a16="http://schemas.microsoft.com/office/drawing/2014/main" id="{A27B888E-243C-7E84-F2A1-ECCD7318E69B}"/>
              </a:ext>
            </a:extLst>
          </p:cNvPr>
          <p:cNvSpPr>
            <a:spLocks noGrp="1"/>
          </p:cNvSpPr>
          <p:nvPr>
            <p:ph type="sldNum" sz="quarter" idx="4"/>
          </p:nvPr>
        </p:nvSpPr>
        <p:spPr>
          <a:xfrm>
            <a:off x="9143999" y="6301140"/>
            <a:ext cx="2743200" cy="365125"/>
          </a:xfrm>
          <a:prstGeom prst="rect">
            <a:avLst/>
          </a:prstGeom>
        </p:spPr>
        <p:txBody>
          <a:bodyPr vert="horz" lIns="91440" tIns="45720" rIns="91440" bIns="45720" rtlCol="0" anchor="ctr"/>
          <a:lstStyle>
            <a:lvl1pPr algn="r">
              <a:defRPr sz="900">
                <a:solidFill>
                  <a:srgbClr val="8EA3B1"/>
                </a:solidFill>
                <a:latin typeface="Montserrat" pitchFamily="2" charset="77"/>
                <a:cs typeface="Arial" panose="020B0604020202020204" pitchFamily="34" charset="0"/>
              </a:defRPr>
            </a:lvl1pPr>
          </a:lstStyle>
          <a:p>
            <a:fld id="{EFA9F64F-DF55-4F35-846F-7D0A41A02AF4}" type="slidenum">
              <a:rPr lang="en-US" smtClean="0"/>
              <a:pPr/>
              <a:t>‹#›</a:t>
            </a:fld>
            <a:endParaRPr lang="en-US"/>
          </a:p>
        </p:txBody>
      </p:sp>
      <p:sp>
        <p:nvSpPr>
          <p:cNvPr id="11" name="Title 1">
            <a:extLst>
              <a:ext uri="{FF2B5EF4-FFF2-40B4-BE49-F238E27FC236}">
                <a16:creationId xmlns:a16="http://schemas.microsoft.com/office/drawing/2014/main" id="{42904790-A863-BFF3-BD77-6FA7A3FBF9C9}"/>
              </a:ext>
            </a:extLst>
          </p:cNvPr>
          <p:cNvSpPr>
            <a:spLocks noGrp="1"/>
          </p:cNvSpPr>
          <p:nvPr>
            <p:ph type="ctrTitle"/>
          </p:nvPr>
        </p:nvSpPr>
        <p:spPr>
          <a:xfrm>
            <a:off x="204539" y="3351662"/>
            <a:ext cx="5456902" cy="1068641"/>
          </a:xfrm>
          <a:prstGeom prst="rect">
            <a:avLst/>
          </a:prstGeom>
        </p:spPr>
        <p:txBody>
          <a:bodyPr>
            <a:normAutofit/>
          </a:bodyPr>
          <a:lstStyle>
            <a:lvl1pPr>
              <a:lnSpc>
                <a:spcPct val="90000"/>
              </a:lnSpc>
              <a:defRPr sz="4000" b="1" spc="-80">
                <a:solidFill>
                  <a:srgbClr val="125740"/>
                </a:solidFill>
                <a:latin typeface="Montserrat" pitchFamily="2" charset="77"/>
                <a:cs typeface="Arial" panose="020B0604020202020204" pitchFamily="34" charset="0"/>
              </a:defRPr>
            </a:lvl1pPr>
          </a:lstStyle>
          <a:p>
            <a:r>
              <a:rPr lang="en-US" dirty="0"/>
              <a:t>Click to edit Master title style</a:t>
            </a:r>
          </a:p>
        </p:txBody>
      </p:sp>
      <p:sp>
        <p:nvSpPr>
          <p:cNvPr id="12" name="Subtitle 2">
            <a:extLst>
              <a:ext uri="{FF2B5EF4-FFF2-40B4-BE49-F238E27FC236}">
                <a16:creationId xmlns:a16="http://schemas.microsoft.com/office/drawing/2014/main" id="{22BF42DA-7597-6639-8E84-E0071C0BB8E2}"/>
              </a:ext>
            </a:extLst>
          </p:cNvPr>
          <p:cNvSpPr>
            <a:spLocks noGrp="1"/>
          </p:cNvSpPr>
          <p:nvPr>
            <p:ph type="subTitle" idx="1"/>
          </p:nvPr>
        </p:nvSpPr>
        <p:spPr>
          <a:xfrm>
            <a:off x="307802" y="4429971"/>
            <a:ext cx="5353639" cy="366249"/>
          </a:xfrm>
          <a:prstGeom prst="rect">
            <a:avLst/>
          </a:prstGeom>
        </p:spPr>
        <p:txBody>
          <a:bodyPr lIns="0" tIns="0" rIns="0" bIns="0">
            <a:normAutofit/>
          </a:bodyPr>
          <a:lstStyle>
            <a:lvl1pPr marL="0" indent="0" algn="l">
              <a:lnSpc>
                <a:spcPct val="90000"/>
              </a:lnSpc>
              <a:spcBef>
                <a:spcPts val="0"/>
              </a:spcBef>
              <a:buNone/>
              <a:defRPr sz="2000" b="1" baseline="0">
                <a:solidFill>
                  <a:srgbClr val="125740"/>
                </a:solidFill>
                <a:latin typeface="Montserrat" pitchFamily="2" charset="77"/>
                <a:cs typeface="Arial" panose="020B0604020202020204"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subtitle style</a:t>
            </a:r>
          </a:p>
        </p:txBody>
      </p:sp>
      <p:sp>
        <p:nvSpPr>
          <p:cNvPr id="13" name="Text Placeholder 8">
            <a:extLst>
              <a:ext uri="{FF2B5EF4-FFF2-40B4-BE49-F238E27FC236}">
                <a16:creationId xmlns:a16="http://schemas.microsoft.com/office/drawing/2014/main" id="{BADF3F03-84D7-1747-3F7C-8A249BACF9CF}"/>
              </a:ext>
            </a:extLst>
          </p:cNvPr>
          <p:cNvSpPr>
            <a:spLocks noGrp="1"/>
          </p:cNvSpPr>
          <p:nvPr>
            <p:ph type="body" sz="quarter" idx="14" hasCustomPrompt="1"/>
          </p:nvPr>
        </p:nvSpPr>
        <p:spPr>
          <a:xfrm>
            <a:off x="204539" y="2941544"/>
            <a:ext cx="5456903" cy="366249"/>
          </a:xfrm>
          <a:prstGeom prst="rect">
            <a:avLst/>
          </a:prstGeom>
        </p:spPr>
        <p:txBody>
          <a:bodyPr>
            <a:noAutofit/>
          </a:bodyPr>
          <a:lstStyle>
            <a:lvl1pPr marL="0" indent="0">
              <a:buNone/>
              <a:defRPr sz="1800" b="1">
                <a:solidFill>
                  <a:srgbClr val="125740"/>
                </a:solidFill>
                <a:latin typeface="Montserrat" pitchFamily="2" charset="77"/>
                <a:cs typeface="Arial" panose="020B0604020202020204" pitchFamily="34" charset="0"/>
              </a:defRPr>
            </a:lvl1pPr>
            <a:lvl2pPr marL="224361" indent="0">
              <a:buNone/>
              <a:defRPr sz="1733"/>
            </a:lvl2pPr>
            <a:lvl3pPr marL="455071" indent="0">
              <a:buNone/>
              <a:defRPr sz="1733"/>
            </a:lvl3pPr>
            <a:lvl4pPr marL="685783" indent="0">
              <a:buNone/>
              <a:defRPr sz="1733"/>
            </a:lvl4pPr>
            <a:lvl5pPr marL="912260" indent="0">
              <a:buNone/>
              <a:defRPr sz="1733"/>
            </a:lvl5pPr>
          </a:lstStyle>
          <a:p>
            <a:pPr lvl="0"/>
            <a:r>
              <a:rPr lang="en-US" dirty="0"/>
              <a:t>CLICK TO EDIT TITLE</a:t>
            </a:r>
          </a:p>
        </p:txBody>
      </p:sp>
      <p:sp>
        <p:nvSpPr>
          <p:cNvPr id="4" name="Rectangle 3">
            <a:extLst>
              <a:ext uri="{FF2B5EF4-FFF2-40B4-BE49-F238E27FC236}">
                <a16:creationId xmlns:a16="http://schemas.microsoft.com/office/drawing/2014/main" id="{C94192B9-6D54-5BA4-F1F1-FABA69CD2225}"/>
              </a:ext>
            </a:extLst>
          </p:cNvPr>
          <p:cNvSpPr/>
          <p:nvPr userDrawn="1"/>
        </p:nvSpPr>
        <p:spPr>
          <a:xfrm>
            <a:off x="6066183" y="0"/>
            <a:ext cx="6366932" cy="6857999"/>
          </a:xfrm>
          <a:prstGeom prst="rect">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G">
              <a:latin typeface="Montserrat" pitchFamily="2" charset="77"/>
            </a:endParaRPr>
          </a:p>
        </p:txBody>
      </p:sp>
      <p:grpSp>
        <p:nvGrpSpPr>
          <p:cNvPr id="2" name="Group 1">
            <a:extLst>
              <a:ext uri="{FF2B5EF4-FFF2-40B4-BE49-F238E27FC236}">
                <a16:creationId xmlns:a16="http://schemas.microsoft.com/office/drawing/2014/main" id="{CD78E6EB-FC77-5BA9-4952-7AA0E4A2A723}"/>
              </a:ext>
            </a:extLst>
          </p:cNvPr>
          <p:cNvGrpSpPr/>
          <p:nvPr userDrawn="1"/>
        </p:nvGrpSpPr>
        <p:grpSpPr>
          <a:xfrm>
            <a:off x="6066182" y="-1"/>
            <a:ext cx="6352023" cy="6858000"/>
            <a:chOff x="0" y="0"/>
            <a:chExt cx="1072489" cy="1462180"/>
          </a:xfrm>
        </p:grpSpPr>
        <p:sp>
          <p:nvSpPr>
            <p:cNvPr id="5" name="Freeform 4">
              <a:extLst>
                <a:ext uri="{FF2B5EF4-FFF2-40B4-BE49-F238E27FC236}">
                  <a16:creationId xmlns:a16="http://schemas.microsoft.com/office/drawing/2014/main" id="{91421E3C-C4F7-3961-DB1C-67C08AB21632}"/>
                </a:ext>
              </a:extLst>
            </p:cNvPr>
            <p:cNvSpPr/>
            <p:nvPr/>
          </p:nvSpPr>
          <p:spPr>
            <a:xfrm>
              <a:off x="0" y="0"/>
              <a:ext cx="1072489" cy="1462180"/>
            </a:xfrm>
            <a:custGeom>
              <a:avLst/>
              <a:gdLst/>
              <a:ahLst/>
              <a:cxnLst/>
              <a:rect l="l" t="t" r="r" b="b"/>
              <a:pathLst>
                <a:path w="1072489" h="1462180">
                  <a:moveTo>
                    <a:pt x="32592" y="0"/>
                  </a:moveTo>
                  <a:lnTo>
                    <a:pt x="1039897" y="0"/>
                  </a:lnTo>
                  <a:cubicBezTo>
                    <a:pt x="1057897" y="0"/>
                    <a:pt x="1072489" y="14592"/>
                    <a:pt x="1072489" y="32592"/>
                  </a:cubicBezTo>
                  <a:lnTo>
                    <a:pt x="1072489" y="1429588"/>
                  </a:lnTo>
                  <a:cubicBezTo>
                    <a:pt x="1072489" y="1447588"/>
                    <a:pt x="1057897" y="1462180"/>
                    <a:pt x="1039897" y="1462180"/>
                  </a:cubicBezTo>
                  <a:lnTo>
                    <a:pt x="32592" y="1462180"/>
                  </a:lnTo>
                  <a:cubicBezTo>
                    <a:pt x="23948" y="1462180"/>
                    <a:pt x="15658" y="1458746"/>
                    <a:pt x="9546" y="1452634"/>
                  </a:cubicBezTo>
                  <a:cubicBezTo>
                    <a:pt x="3434" y="1446522"/>
                    <a:pt x="0" y="1438232"/>
                    <a:pt x="0" y="1429588"/>
                  </a:cubicBezTo>
                  <a:lnTo>
                    <a:pt x="0" y="32592"/>
                  </a:lnTo>
                  <a:cubicBezTo>
                    <a:pt x="0" y="14592"/>
                    <a:pt x="14592" y="0"/>
                    <a:pt x="32592" y="0"/>
                  </a:cubicBezTo>
                  <a:close/>
                </a:path>
              </a:pathLst>
            </a:custGeom>
            <a:blipFill>
              <a:blip r:embed="rId2"/>
              <a:stretch>
                <a:fillRect t="-152" b="-152"/>
              </a:stretch>
            </a:blipFill>
          </p:spPr>
          <p:txBody>
            <a:bodyPr/>
            <a:lstStyle/>
            <a:p>
              <a:endParaRPr lang="en-NG"/>
            </a:p>
          </p:txBody>
        </p:sp>
      </p:grpSp>
    </p:spTree>
    <p:extLst>
      <p:ext uri="{BB962C8B-B14F-4D97-AF65-F5344CB8AC3E}">
        <p14:creationId xmlns:p14="http://schemas.microsoft.com/office/powerpoint/2010/main" val="9762823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Front page">
    <p:spTree>
      <p:nvGrpSpPr>
        <p:cNvPr id="1" name=""/>
        <p:cNvGrpSpPr/>
        <p:nvPr/>
      </p:nvGrpSpPr>
      <p:grpSpPr>
        <a:xfrm>
          <a:off x="0" y="0"/>
          <a:ext cx="0" cy="0"/>
          <a:chOff x="0" y="0"/>
          <a:chExt cx="0" cy="0"/>
        </a:xfrm>
      </p:grpSpPr>
      <p:sp>
        <p:nvSpPr>
          <p:cNvPr id="9" name="Slide Number Placeholder 3">
            <a:extLst>
              <a:ext uri="{FF2B5EF4-FFF2-40B4-BE49-F238E27FC236}">
                <a16:creationId xmlns:a16="http://schemas.microsoft.com/office/drawing/2014/main" id="{A27B888E-243C-7E84-F2A1-ECCD7318E69B}"/>
              </a:ext>
            </a:extLst>
          </p:cNvPr>
          <p:cNvSpPr>
            <a:spLocks noGrp="1"/>
          </p:cNvSpPr>
          <p:nvPr>
            <p:ph type="sldNum" sz="quarter" idx="4"/>
          </p:nvPr>
        </p:nvSpPr>
        <p:spPr>
          <a:xfrm>
            <a:off x="9143999" y="6301140"/>
            <a:ext cx="2743200" cy="365125"/>
          </a:xfrm>
          <a:prstGeom prst="rect">
            <a:avLst/>
          </a:prstGeom>
        </p:spPr>
        <p:txBody>
          <a:bodyPr vert="horz" lIns="91440" tIns="45720" rIns="91440" bIns="45720" rtlCol="0" anchor="ctr"/>
          <a:lstStyle>
            <a:lvl1pPr algn="r">
              <a:defRPr sz="900">
                <a:solidFill>
                  <a:srgbClr val="8EA3B1"/>
                </a:solidFill>
                <a:latin typeface="Montserrat" pitchFamily="2" charset="77"/>
                <a:cs typeface="Arial" panose="020B0604020202020204" pitchFamily="34" charset="0"/>
              </a:defRPr>
            </a:lvl1pPr>
          </a:lstStyle>
          <a:p>
            <a:fld id="{EFA9F64F-DF55-4F35-846F-7D0A41A02AF4}" type="slidenum">
              <a:rPr lang="en-US" smtClean="0"/>
              <a:pPr/>
              <a:t>‹#›</a:t>
            </a:fld>
            <a:endParaRPr lang="en-US"/>
          </a:p>
        </p:txBody>
      </p:sp>
      <p:sp>
        <p:nvSpPr>
          <p:cNvPr id="11" name="Title 1">
            <a:extLst>
              <a:ext uri="{FF2B5EF4-FFF2-40B4-BE49-F238E27FC236}">
                <a16:creationId xmlns:a16="http://schemas.microsoft.com/office/drawing/2014/main" id="{42904790-A863-BFF3-BD77-6FA7A3FBF9C9}"/>
              </a:ext>
            </a:extLst>
          </p:cNvPr>
          <p:cNvSpPr>
            <a:spLocks noGrp="1"/>
          </p:cNvSpPr>
          <p:nvPr>
            <p:ph type="ctrTitle" hasCustomPrompt="1"/>
          </p:nvPr>
        </p:nvSpPr>
        <p:spPr>
          <a:xfrm>
            <a:off x="229579" y="2555566"/>
            <a:ext cx="5353639" cy="2421467"/>
          </a:xfrm>
          <a:prstGeom prst="rect">
            <a:avLst/>
          </a:prstGeom>
        </p:spPr>
        <p:txBody>
          <a:bodyPr>
            <a:noAutofit/>
          </a:bodyPr>
          <a:lstStyle>
            <a:lvl1pPr algn="ctr">
              <a:lnSpc>
                <a:spcPct val="90000"/>
              </a:lnSpc>
              <a:spcBef>
                <a:spcPct val="0"/>
              </a:spcBef>
              <a:defRPr sz="3600" b="1" spc="-80">
                <a:solidFill>
                  <a:srgbClr val="125740"/>
                </a:solidFill>
                <a:latin typeface="Montserrat" pitchFamily="2" charset="77"/>
                <a:cs typeface="Arial" panose="020B0604020202020204" pitchFamily="34" charset="0"/>
              </a:defRPr>
            </a:lvl1pPr>
          </a:lstStyle>
          <a:p>
            <a:pPr algn="ctr">
              <a:spcBef>
                <a:spcPct val="0"/>
              </a:spcBef>
            </a:pPr>
            <a:r>
              <a:rPr lang="en-US" sz="4000" b="1" spc="-69" dirty="0">
                <a:solidFill>
                  <a:srgbClr val="000000"/>
                </a:solidFill>
                <a:latin typeface="Montserrat"/>
                <a:ea typeface="Montserrat"/>
                <a:cs typeface="Montserrat"/>
                <a:sym typeface="Montserrat"/>
              </a:rPr>
              <a:t>E.S.G. and</a:t>
            </a:r>
            <a:br>
              <a:rPr lang="en-US" sz="4000" b="1" spc="-69" dirty="0">
                <a:solidFill>
                  <a:srgbClr val="000000"/>
                </a:solidFill>
                <a:latin typeface="Montserrat"/>
                <a:ea typeface="Montserrat"/>
                <a:cs typeface="Montserrat"/>
                <a:sym typeface="Montserrat"/>
              </a:rPr>
            </a:br>
            <a:r>
              <a:rPr lang="en-US" sz="4000" b="1" spc="-69" dirty="0">
                <a:solidFill>
                  <a:srgbClr val="000000"/>
                </a:solidFill>
                <a:latin typeface="Montserrat"/>
                <a:ea typeface="Montserrat"/>
                <a:cs typeface="Montserrat"/>
                <a:sym typeface="Montserrat"/>
              </a:rPr>
              <a:t>Sustainability Communication Advisory</a:t>
            </a:r>
          </a:p>
        </p:txBody>
      </p:sp>
      <p:sp>
        <p:nvSpPr>
          <p:cNvPr id="12" name="Subtitle 2">
            <a:extLst>
              <a:ext uri="{FF2B5EF4-FFF2-40B4-BE49-F238E27FC236}">
                <a16:creationId xmlns:a16="http://schemas.microsoft.com/office/drawing/2014/main" id="{22BF42DA-7597-6639-8E84-E0071C0BB8E2}"/>
              </a:ext>
            </a:extLst>
          </p:cNvPr>
          <p:cNvSpPr>
            <a:spLocks noGrp="1"/>
          </p:cNvSpPr>
          <p:nvPr>
            <p:ph type="subTitle" idx="1" hasCustomPrompt="1"/>
          </p:nvPr>
        </p:nvSpPr>
        <p:spPr>
          <a:xfrm>
            <a:off x="307802" y="5033274"/>
            <a:ext cx="5353639" cy="366249"/>
          </a:xfrm>
          <a:prstGeom prst="rect">
            <a:avLst/>
          </a:prstGeom>
        </p:spPr>
        <p:txBody>
          <a:bodyPr lIns="0" tIns="0" rIns="0" bIns="0">
            <a:normAutofit/>
          </a:bodyPr>
          <a:lstStyle>
            <a:lvl1pPr marL="0" indent="0" algn="l">
              <a:lnSpc>
                <a:spcPct val="90000"/>
              </a:lnSpc>
              <a:spcBef>
                <a:spcPts val="0"/>
              </a:spcBef>
              <a:buNone/>
              <a:defRPr sz="2000" b="1" baseline="0">
                <a:solidFill>
                  <a:srgbClr val="125740"/>
                </a:solidFill>
                <a:latin typeface="Montserrat" pitchFamily="2" charset="77"/>
                <a:cs typeface="Arial" panose="020B0604020202020204"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For Energy and Extractives Companies</a:t>
            </a:r>
          </a:p>
        </p:txBody>
      </p:sp>
      <p:sp>
        <p:nvSpPr>
          <p:cNvPr id="4" name="Rectangle 3">
            <a:extLst>
              <a:ext uri="{FF2B5EF4-FFF2-40B4-BE49-F238E27FC236}">
                <a16:creationId xmlns:a16="http://schemas.microsoft.com/office/drawing/2014/main" id="{C94192B9-6D54-5BA4-F1F1-FABA69CD2225}"/>
              </a:ext>
            </a:extLst>
          </p:cNvPr>
          <p:cNvSpPr/>
          <p:nvPr userDrawn="1"/>
        </p:nvSpPr>
        <p:spPr>
          <a:xfrm>
            <a:off x="6066183" y="0"/>
            <a:ext cx="6366932" cy="6857999"/>
          </a:xfrm>
          <a:prstGeom prst="rect">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G">
              <a:latin typeface="Montserrat" pitchFamily="2" charset="77"/>
            </a:endParaRPr>
          </a:p>
        </p:txBody>
      </p:sp>
      <p:grpSp>
        <p:nvGrpSpPr>
          <p:cNvPr id="2" name="Group 1">
            <a:extLst>
              <a:ext uri="{FF2B5EF4-FFF2-40B4-BE49-F238E27FC236}">
                <a16:creationId xmlns:a16="http://schemas.microsoft.com/office/drawing/2014/main" id="{CD78E6EB-FC77-5BA9-4952-7AA0E4A2A723}"/>
              </a:ext>
            </a:extLst>
          </p:cNvPr>
          <p:cNvGrpSpPr/>
          <p:nvPr userDrawn="1"/>
        </p:nvGrpSpPr>
        <p:grpSpPr>
          <a:xfrm>
            <a:off x="6066182" y="-1"/>
            <a:ext cx="6352023" cy="6858000"/>
            <a:chOff x="0" y="0"/>
            <a:chExt cx="1072489" cy="1462180"/>
          </a:xfrm>
        </p:grpSpPr>
        <p:sp>
          <p:nvSpPr>
            <p:cNvPr id="5" name="Freeform 4">
              <a:extLst>
                <a:ext uri="{FF2B5EF4-FFF2-40B4-BE49-F238E27FC236}">
                  <a16:creationId xmlns:a16="http://schemas.microsoft.com/office/drawing/2014/main" id="{91421E3C-C4F7-3961-DB1C-67C08AB21632}"/>
                </a:ext>
              </a:extLst>
            </p:cNvPr>
            <p:cNvSpPr/>
            <p:nvPr/>
          </p:nvSpPr>
          <p:spPr>
            <a:xfrm>
              <a:off x="0" y="0"/>
              <a:ext cx="1072489" cy="1462180"/>
            </a:xfrm>
            <a:custGeom>
              <a:avLst/>
              <a:gdLst/>
              <a:ahLst/>
              <a:cxnLst/>
              <a:rect l="l" t="t" r="r" b="b"/>
              <a:pathLst>
                <a:path w="1072489" h="1462180">
                  <a:moveTo>
                    <a:pt x="32592" y="0"/>
                  </a:moveTo>
                  <a:lnTo>
                    <a:pt x="1039897" y="0"/>
                  </a:lnTo>
                  <a:cubicBezTo>
                    <a:pt x="1057897" y="0"/>
                    <a:pt x="1072489" y="14592"/>
                    <a:pt x="1072489" y="32592"/>
                  </a:cubicBezTo>
                  <a:lnTo>
                    <a:pt x="1072489" y="1429588"/>
                  </a:lnTo>
                  <a:cubicBezTo>
                    <a:pt x="1072489" y="1447588"/>
                    <a:pt x="1057897" y="1462180"/>
                    <a:pt x="1039897" y="1462180"/>
                  </a:cubicBezTo>
                  <a:lnTo>
                    <a:pt x="32592" y="1462180"/>
                  </a:lnTo>
                  <a:cubicBezTo>
                    <a:pt x="23948" y="1462180"/>
                    <a:pt x="15658" y="1458746"/>
                    <a:pt x="9546" y="1452634"/>
                  </a:cubicBezTo>
                  <a:cubicBezTo>
                    <a:pt x="3434" y="1446522"/>
                    <a:pt x="0" y="1438232"/>
                    <a:pt x="0" y="1429588"/>
                  </a:cubicBezTo>
                  <a:lnTo>
                    <a:pt x="0" y="32592"/>
                  </a:lnTo>
                  <a:cubicBezTo>
                    <a:pt x="0" y="14592"/>
                    <a:pt x="14592" y="0"/>
                    <a:pt x="32592" y="0"/>
                  </a:cubicBezTo>
                  <a:close/>
                </a:path>
              </a:pathLst>
            </a:custGeom>
            <a:blipFill>
              <a:blip r:embed="rId2"/>
              <a:stretch>
                <a:fillRect t="-152" b="-152"/>
              </a:stretch>
            </a:blipFill>
          </p:spPr>
          <p:txBody>
            <a:bodyPr/>
            <a:lstStyle/>
            <a:p>
              <a:endParaRPr lang="en-NG"/>
            </a:p>
          </p:txBody>
        </p:sp>
      </p:grpSp>
      <p:sp>
        <p:nvSpPr>
          <p:cNvPr id="6" name="Freeform 5">
            <a:extLst>
              <a:ext uri="{FF2B5EF4-FFF2-40B4-BE49-F238E27FC236}">
                <a16:creationId xmlns:a16="http://schemas.microsoft.com/office/drawing/2014/main" id="{C6562076-C0C7-7DB5-7390-33D259F56A68}"/>
              </a:ext>
            </a:extLst>
          </p:cNvPr>
          <p:cNvSpPr/>
          <p:nvPr userDrawn="1"/>
        </p:nvSpPr>
        <p:spPr>
          <a:xfrm>
            <a:off x="307802" y="1025861"/>
            <a:ext cx="5197194" cy="865231"/>
          </a:xfrm>
          <a:custGeom>
            <a:avLst/>
            <a:gdLst/>
            <a:ahLst/>
            <a:cxnLst/>
            <a:rect l="l" t="t" r="r" b="b"/>
            <a:pathLst>
              <a:path w="7935376" h="1488415">
                <a:moveTo>
                  <a:pt x="0" y="0"/>
                </a:moveTo>
                <a:lnTo>
                  <a:pt x="7935375" y="0"/>
                </a:lnTo>
                <a:lnTo>
                  <a:pt x="7935375" y="1488415"/>
                </a:lnTo>
                <a:lnTo>
                  <a:pt x="0" y="1488415"/>
                </a:lnTo>
                <a:lnTo>
                  <a:pt x="0" y="0"/>
                </a:lnTo>
                <a:close/>
              </a:path>
            </a:pathLst>
          </a:custGeom>
          <a:blipFill>
            <a:blip r:embed="rId3"/>
            <a:stretch>
              <a:fillRect b="-36173"/>
            </a:stretch>
          </a:blipFill>
        </p:spPr>
        <p:txBody>
          <a:bodyPr/>
          <a:lstStyle/>
          <a:p>
            <a:endParaRPr lang="en-NG"/>
          </a:p>
        </p:txBody>
      </p:sp>
    </p:spTree>
    <p:extLst>
      <p:ext uri="{BB962C8B-B14F-4D97-AF65-F5344CB8AC3E}">
        <p14:creationId xmlns:p14="http://schemas.microsoft.com/office/powerpoint/2010/main" val="18698530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_Dark">
    <p:bg>
      <p:bgPr>
        <a:solidFill>
          <a:srgbClr val="FFC000"/>
        </a:solidFill>
        <a:effectLst/>
      </p:bgPr>
    </p:bg>
    <p:spTree>
      <p:nvGrpSpPr>
        <p:cNvPr id="1" name=""/>
        <p:cNvGrpSpPr/>
        <p:nvPr/>
      </p:nvGrpSpPr>
      <p:grpSpPr>
        <a:xfrm>
          <a:off x="0" y="0"/>
          <a:ext cx="0" cy="0"/>
          <a:chOff x="0" y="0"/>
          <a:chExt cx="0" cy="0"/>
        </a:xfrm>
      </p:grpSpPr>
      <p:sp>
        <p:nvSpPr>
          <p:cNvPr id="16" name="Title 1"/>
          <p:cNvSpPr>
            <a:spLocks noGrp="1"/>
          </p:cNvSpPr>
          <p:nvPr>
            <p:ph type="ctrTitle"/>
          </p:nvPr>
        </p:nvSpPr>
        <p:spPr>
          <a:xfrm>
            <a:off x="1914013" y="2649075"/>
            <a:ext cx="6305312" cy="751021"/>
          </a:xfrm>
          <a:prstGeom prst="rect">
            <a:avLst/>
          </a:prstGeom>
        </p:spPr>
        <p:txBody>
          <a:bodyPr anchor="t">
            <a:normAutofit/>
          </a:bodyPr>
          <a:lstStyle>
            <a:lvl1pPr>
              <a:lnSpc>
                <a:spcPct val="90000"/>
              </a:lnSpc>
              <a:defRPr sz="4000" b="1" spc="-80">
                <a:solidFill>
                  <a:srgbClr val="125740"/>
                </a:solidFill>
                <a:latin typeface="Montserrat" pitchFamily="2" charset="77"/>
                <a:cs typeface="Arial" panose="020B0604020202020204" pitchFamily="34" charset="0"/>
              </a:defRPr>
            </a:lvl1pPr>
          </a:lstStyle>
          <a:p>
            <a:endParaRPr lang="en-US" dirty="0"/>
          </a:p>
        </p:txBody>
      </p:sp>
      <p:sp>
        <p:nvSpPr>
          <p:cNvPr id="25" name="Text Placeholder 12">
            <a:extLst>
              <a:ext uri="{FF2B5EF4-FFF2-40B4-BE49-F238E27FC236}">
                <a16:creationId xmlns:a16="http://schemas.microsoft.com/office/drawing/2014/main" id="{903D2DAE-815A-9692-33DC-1AD0EE3CC45E}"/>
              </a:ext>
            </a:extLst>
          </p:cNvPr>
          <p:cNvSpPr>
            <a:spLocks noGrp="1"/>
          </p:cNvSpPr>
          <p:nvPr>
            <p:ph type="body" sz="quarter" idx="16" hasCustomPrompt="1"/>
          </p:nvPr>
        </p:nvSpPr>
        <p:spPr>
          <a:xfrm>
            <a:off x="1914014" y="3545541"/>
            <a:ext cx="4880629" cy="437165"/>
          </a:xfrm>
          <a:prstGeom prst="rect">
            <a:avLst/>
          </a:prstGeom>
        </p:spPr>
        <p:txBody>
          <a:bodyPr>
            <a:normAutofit/>
          </a:bodyPr>
          <a:lstStyle>
            <a:lvl1pPr marL="0" indent="0">
              <a:buNone/>
              <a:defRPr sz="2400">
                <a:solidFill>
                  <a:srgbClr val="125740"/>
                </a:solidFill>
                <a:latin typeface="Montserrat" pitchFamily="2" charset="77"/>
                <a:cs typeface="Arial" panose="020B0604020202020204" pitchFamily="34" charset="0"/>
              </a:defRPr>
            </a:lvl1pPr>
          </a:lstStyle>
          <a:p>
            <a:pPr lvl="0"/>
            <a:r>
              <a:rPr lang="en-US" dirty="0"/>
              <a:t>Click to add Subtitle</a:t>
            </a:r>
          </a:p>
        </p:txBody>
      </p:sp>
      <p:sp>
        <p:nvSpPr>
          <p:cNvPr id="28" name="Text Placeholder 12">
            <a:extLst>
              <a:ext uri="{FF2B5EF4-FFF2-40B4-BE49-F238E27FC236}">
                <a16:creationId xmlns:a16="http://schemas.microsoft.com/office/drawing/2014/main" id="{96546936-6BD4-FE79-146A-1FA227C5E323}"/>
              </a:ext>
            </a:extLst>
          </p:cNvPr>
          <p:cNvSpPr>
            <a:spLocks noGrp="1"/>
          </p:cNvSpPr>
          <p:nvPr>
            <p:ph type="body" sz="quarter" idx="17" hasCustomPrompt="1"/>
          </p:nvPr>
        </p:nvSpPr>
        <p:spPr>
          <a:xfrm>
            <a:off x="1914013" y="2094005"/>
            <a:ext cx="4880629" cy="437165"/>
          </a:xfrm>
          <a:prstGeom prst="rect">
            <a:avLst/>
          </a:prstGeom>
        </p:spPr>
        <p:txBody>
          <a:bodyPr>
            <a:normAutofit/>
          </a:bodyPr>
          <a:lstStyle>
            <a:lvl1pPr marL="0" indent="0">
              <a:buNone/>
              <a:defRPr sz="2400" b="1">
                <a:solidFill>
                  <a:schemeClr val="accent6">
                    <a:lumMod val="50000"/>
                  </a:schemeClr>
                </a:solidFill>
                <a:latin typeface="Montserrat" pitchFamily="2" charset="77"/>
                <a:cs typeface="Arial" panose="020B0604020202020204" pitchFamily="34" charset="0"/>
              </a:defRPr>
            </a:lvl1pPr>
          </a:lstStyle>
          <a:p>
            <a:pPr lvl="0"/>
            <a:r>
              <a:rPr lang="en-US"/>
              <a:t>Click to add Title</a:t>
            </a:r>
          </a:p>
        </p:txBody>
      </p:sp>
      <p:cxnSp>
        <p:nvCxnSpPr>
          <p:cNvPr id="2" name="Straight Connector 1">
            <a:extLst>
              <a:ext uri="{FF2B5EF4-FFF2-40B4-BE49-F238E27FC236}">
                <a16:creationId xmlns:a16="http://schemas.microsoft.com/office/drawing/2014/main" id="{8D718E01-1BB6-9B4A-BF05-56733C229E92}"/>
              </a:ext>
            </a:extLst>
          </p:cNvPr>
          <p:cNvCxnSpPr>
            <a:cxnSpLocks/>
          </p:cNvCxnSpPr>
          <p:nvPr userDrawn="1"/>
        </p:nvCxnSpPr>
        <p:spPr>
          <a:xfrm flipV="1">
            <a:off x="1316704" y="1657004"/>
            <a:ext cx="0" cy="309429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F5ECE222-234A-A90C-8204-294AE5303131}"/>
              </a:ext>
            </a:extLst>
          </p:cNvPr>
          <p:cNvSpPr>
            <a:spLocks noGrp="1"/>
          </p:cNvSpPr>
          <p:nvPr>
            <p:ph type="sldNum" sz="quarter" idx="4"/>
          </p:nvPr>
        </p:nvSpPr>
        <p:spPr>
          <a:xfrm>
            <a:off x="9143999" y="6301140"/>
            <a:ext cx="2743200" cy="365125"/>
          </a:xfrm>
          <a:prstGeom prst="rect">
            <a:avLst/>
          </a:prstGeom>
        </p:spPr>
        <p:txBody>
          <a:bodyPr vert="horz" lIns="91440" tIns="45720" rIns="91440" bIns="45720" rtlCol="0" anchor="ctr"/>
          <a:lstStyle>
            <a:lvl1pPr algn="r">
              <a:defRPr sz="900">
                <a:solidFill>
                  <a:schemeClr val="tx1">
                    <a:tint val="75000"/>
                  </a:schemeClr>
                </a:solidFill>
                <a:latin typeface="Montserrat" pitchFamily="2" charset="77"/>
                <a:cs typeface="Arial" panose="020B0604020202020204" pitchFamily="34" charset="0"/>
              </a:defRPr>
            </a:lvl1pPr>
          </a:lstStyle>
          <a:p>
            <a:fld id="{EFA9F64F-DF55-4F35-846F-7D0A41A02AF4}" type="slidenum">
              <a:rPr lang="en-US" smtClean="0"/>
              <a:pPr/>
              <a:t>‹#›</a:t>
            </a:fld>
            <a:endParaRPr lang="en-US"/>
          </a:p>
        </p:txBody>
      </p:sp>
      <p:pic>
        <p:nvPicPr>
          <p:cNvPr id="3" name="Picture 2" descr="A black background with white text&#10;&#10;AI-generated content may be incorrect.">
            <a:extLst>
              <a:ext uri="{FF2B5EF4-FFF2-40B4-BE49-F238E27FC236}">
                <a16:creationId xmlns:a16="http://schemas.microsoft.com/office/drawing/2014/main" id="{4FF5F58D-F822-E878-89FC-9EA6C6D839B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9893" t="36250" r="20965" b="51441"/>
          <a:stretch>
            <a:fillRect/>
          </a:stretch>
        </p:blipFill>
        <p:spPr>
          <a:xfrm>
            <a:off x="10132844" y="317227"/>
            <a:ext cx="1754355" cy="365125"/>
          </a:xfrm>
          <a:prstGeom prst="rect">
            <a:avLst/>
          </a:prstGeom>
        </p:spPr>
      </p:pic>
    </p:spTree>
    <p:extLst>
      <p:ext uri="{BB962C8B-B14F-4D97-AF65-F5344CB8AC3E}">
        <p14:creationId xmlns:p14="http://schemas.microsoft.com/office/powerpoint/2010/main" val="20861626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age Break">
    <p:bg>
      <p:bgPr>
        <a:solidFill>
          <a:schemeClr val="accent6">
            <a:lumMod val="50000"/>
          </a:schemeClr>
        </a:solidFill>
        <a:effectLst/>
      </p:bgPr>
    </p:bg>
    <p:spTree>
      <p:nvGrpSpPr>
        <p:cNvPr id="1" name=""/>
        <p:cNvGrpSpPr/>
        <p:nvPr/>
      </p:nvGrpSpPr>
      <p:grpSpPr>
        <a:xfrm>
          <a:off x="0" y="0"/>
          <a:ext cx="0" cy="0"/>
          <a:chOff x="0" y="0"/>
          <a:chExt cx="0" cy="0"/>
        </a:xfrm>
      </p:grpSpPr>
      <p:sp>
        <p:nvSpPr>
          <p:cNvPr id="16" name="Title 1"/>
          <p:cNvSpPr>
            <a:spLocks noGrp="1"/>
          </p:cNvSpPr>
          <p:nvPr>
            <p:ph type="ctrTitle" hasCustomPrompt="1"/>
          </p:nvPr>
        </p:nvSpPr>
        <p:spPr>
          <a:xfrm>
            <a:off x="1914013" y="2380134"/>
            <a:ext cx="6305312" cy="751021"/>
          </a:xfrm>
          <a:prstGeom prst="rect">
            <a:avLst/>
          </a:prstGeom>
        </p:spPr>
        <p:txBody>
          <a:bodyPr anchor="t">
            <a:normAutofit/>
          </a:bodyPr>
          <a:lstStyle>
            <a:lvl1pPr>
              <a:lnSpc>
                <a:spcPct val="90000"/>
              </a:lnSpc>
              <a:defRPr sz="5333" b="1" spc="-80">
                <a:solidFill>
                  <a:schemeClr val="bg1"/>
                </a:solidFill>
                <a:latin typeface="Montserrat" pitchFamily="2" charset="77"/>
                <a:cs typeface="Arial" panose="020B0604020202020204" pitchFamily="34" charset="0"/>
              </a:defRPr>
            </a:lvl1pPr>
          </a:lstStyle>
          <a:p>
            <a:r>
              <a:rPr lang="en-US"/>
              <a:t>Section 1</a:t>
            </a:r>
          </a:p>
        </p:txBody>
      </p:sp>
      <p:sp>
        <p:nvSpPr>
          <p:cNvPr id="28" name="Text Placeholder 12">
            <a:extLst>
              <a:ext uri="{FF2B5EF4-FFF2-40B4-BE49-F238E27FC236}">
                <a16:creationId xmlns:a16="http://schemas.microsoft.com/office/drawing/2014/main" id="{96546936-6BD4-FE79-146A-1FA227C5E323}"/>
              </a:ext>
            </a:extLst>
          </p:cNvPr>
          <p:cNvSpPr>
            <a:spLocks noGrp="1"/>
          </p:cNvSpPr>
          <p:nvPr>
            <p:ph type="body" sz="quarter" idx="17" hasCustomPrompt="1"/>
          </p:nvPr>
        </p:nvSpPr>
        <p:spPr>
          <a:xfrm>
            <a:off x="1914014" y="3265268"/>
            <a:ext cx="4880629" cy="437165"/>
          </a:xfrm>
          <a:prstGeom prst="rect">
            <a:avLst/>
          </a:prstGeom>
        </p:spPr>
        <p:txBody>
          <a:bodyPr>
            <a:normAutofit/>
          </a:bodyPr>
          <a:lstStyle>
            <a:lvl1pPr marL="0" indent="0">
              <a:buNone/>
              <a:defRPr sz="2000" b="1">
                <a:solidFill>
                  <a:srgbClr val="FFC000"/>
                </a:solidFill>
                <a:latin typeface="Montserrat" pitchFamily="2" charset="77"/>
                <a:cs typeface="Arial" panose="020B0604020202020204" pitchFamily="34" charset="0"/>
              </a:defRPr>
            </a:lvl1pPr>
          </a:lstStyle>
          <a:p>
            <a:pPr lvl="0"/>
            <a:r>
              <a:rPr lang="en-US" dirty="0"/>
              <a:t>Page Break</a:t>
            </a:r>
          </a:p>
        </p:txBody>
      </p:sp>
      <p:cxnSp>
        <p:nvCxnSpPr>
          <p:cNvPr id="2" name="Straight Connector 1">
            <a:extLst>
              <a:ext uri="{FF2B5EF4-FFF2-40B4-BE49-F238E27FC236}">
                <a16:creationId xmlns:a16="http://schemas.microsoft.com/office/drawing/2014/main" id="{C0A283C9-2757-5739-9955-D68AEB1EF098}"/>
              </a:ext>
            </a:extLst>
          </p:cNvPr>
          <p:cNvCxnSpPr>
            <a:cxnSpLocks/>
          </p:cNvCxnSpPr>
          <p:nvPr userDrawn="1"/>
        </p:nvCxnSpPr>
        <p:spPr>
          <a:xfrm flipV="1">
            <a:off x="1316704" y="1657004"/>
            <a:ext cx="0" cy="309429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94F83F7F-B2E7-473A-20BA-2D5D3FAE2E9C}"/>
              </a:ext>
            </a:extLst>
          </p:cNvPr>
          <p:cNvSpPr>
            <a:spLocks noGrp="1"/>
          </p:cNvSpPr>
          <p:nvPr>
            <p:ph type="sldNum" sz="quarter" idx="4"/>
          </p:nvPr>
        </p:nvSpPr>
        <p:spPr>
          <a:xfrm>
            <a:off x="9143999" y="6301140"/>
            <a:ext cx="2743200" cy="365125"/>
          </a:xfrm>
          <a:prstGeom prst="rect">
            <a:avLst/>
          </a:prstGeom>
        </p:spPr>
        <p:txBody>
          <a:bodyPr vert="horz" lIns="91440" tIns="45720" rIns="91440" bIns="45720" rtlCol="0" anchor="ctr"/>
          <a:lstStyle>
            <a:lvl1pPr algn="r">
              <a:defRPr sz="900">
                <a:solidFill>
                  <a:schemeClr val="tx1">
                    <a:tint val="75000"/>
                  </a:schemeClr>
                </a:solidFill>
                <a:latin typeface="Montserrat" pitchFamily="2" charset="77"/>
                <a:cs typeface="Arial" panose="020B0604020202020204" pitchFamily="34" charset="0"/>
              </a:defRPr>
            </a:lvl1pPr>
          </a:lstStyle>
          <a:p>
            <a:fld id="{EFA9F64F-DF55-4F35-846F-7D0A41A02AF4}" type="slidenum">
              <a:rPr lang="en-US" smtClean="0"/>
              <a:pPr/>
              <a:t>‹#›</a:t>
            </a:fld>
            <a:endParaRPr lang="en-US"/>
          </a:p>
        </p:txBody>
      </p:sp>
      <p:pic>
        <p:nvPicPr>
          <p:cNvPr id="9" name="Picture 8" descr="A black background with white text&#10;&#10;AI-generated content may be incorrect.">
            <a:extLst>
              <a:ext uri="{FF2B5EF4-FFF2-40B4-BE49-F238E27FC236}">
                <a16:creationId xmlns:a16="http://schemas.microsoft.com/office/drawing/2014/main" id="{E9FF3F14-CAED-E511-68DB-89382D576972}"/>
              </a:ext>
            </a:extLst>
          </p:cNvPr>
          <p:cNvPicPr>
            <a:picLocks noChangeAspect="1"/>
          </p:cNvPicPr>
          <p:nvPr userDrawn="1"/>
        </p:nvPicPr>
        <p:blipFill>
          <a:blip r:embed="rId2">
            <a:extLst>
              <a:ext uri="{28A0092B-C50C-407E-A947-70E740481C1C}">
                <a14:useLocalDpi xmlns:a14="http://schemas.microsoft.com/office/drawing/2010/main" val="0"/>
              </a:ext>
            </a:extLst>
          </a:blip>
          <a:srcRect l="18786" t="43609" r="20408" b="44564"/>
          <a:stretch>
            <a:fillRect/>
          </a:stretch>
        </p:blipFill>
        <p:spPr>
          <a:xfrm>
            <a:off x="10276115" y="321468"/>
            <a:ext cx="1621970" cy="291577"/>
          </a:xfrm>
          <a:prstGeom prst="rect">
            <a:avLst/>
          </a:prstGeom>
        </p:spPr>
      </p:pic>
    </p:spTree>
    <p:extLst>
      <p:ext uri="{BB962C8B-B14F-4D97-AF65-F5344CB8AC3E}">
        <p14:creationId xmlns:p14="http://schemas.microsoft.com/office/powerpoint/2010/main" val="25659732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1">
    <p:spTree>
      <p:nvGrpSpPr>
        <p:cNvPr id="1" name=""/>
        <p:cNvGrpSpPr/>
        <p:nvPr/>
      </p:nvGrpSpPr>
      <p:grpSpPr>
        <a:xfrm>
          <a:off x="0" y="0"/>
          <a:ext cx="0" cy="0"/>
          <a:chOff x="0" y="0"/>
          <a:chExt cx="0" cy="0"/>
        </a:xfrm>
      </p:grpSpPr>
      <p:sp>
        <p:nvSpPr>
          <p:cNvPr id="8" name="Text Placeholder 10">
            <a:extLst>
              <a:ext uri="{FF2B5EF4-FFF2-40B4-BE49-F238E27FC236}">
                <a16:creationId xmlns:a16="http://schemas.microsoft.com/office/drawing/2014/main" id="{E8C3CE7A-FC0A-96C5-DD92-78E9687DC117}"/>
              </a:ext>
            </a:extLst>
          </p:cNvPr>
          <p:cNvSpPr>
            <a:spLocks noGrp="1"/>
          </p:cNvSpPr>
          <p:nvPr>
            <p:ph type="body" sz="quarter" idx="26"/>
          </p:nvPr>
        </p:nvSpPr>
        <p:spPr>
          <a:xfrm>
            <a:off x="304802" y="929249"/>
            <a:ext cx="10174940" cy="406400"/>
          </a:xfrm>
          <a:prstGeom prst="rect">
            <a:avLst/>
          </a:prstGeom>
        </p:spPr>
        <p:txBody>
          <a:bodyPr>
            <a:normAutofit/>
          </a:bodyPr>
          <a:lstStyle>
            <a:lvl1pPr marL="0" indent="0">
              <a:buNone/>
              <a:defRPr sz="1200" b="0">
                <a:solidFill>
                  <a:schemeClr val="accent6">
                    <a:lumMod val="50000"/>
                  </a:schemeClr>
                </a:solidFill>
                <a:latin typeface="Montserrat" pitchFamily="2" charset="77"/>
                <a:cs typeface="Arial" panose="020B0604020202020204" pitchFamily="34" charset="0"/>
              </a:defRPr>
            </a:lvl1pPr>
          </a:lstStyle>
          <a:p>
            <a:pPr lvl="0"/>
            <a:r>
              <a:rPr lang="en-US"/>
              <a:t>Click to edit Master text styles</a:t>
            </a:r>
          </a:p>
        </p:txBody>
      </p:sp>
      <p:sp>
        <p:nvSpPr>
          <p:cNvPr id="5" name="Title 1">
            <a:extLst>
              <a:ext uri="{FF2B5EF4-FFF2-40B4-BE49-F238E27FC236}">
                <a16:creationId xmlns:a16="http://schemas.microsoft.com/office/drawing/2014/main" id="{666319A4-DDD8-3627-24D2-2BAF486E9A55}"/>
              </a:ext>
            </a:extLst>
          </p:cNvPr>
          <p:cNvSpPr>
            <a:spLocks noGrp="1"/>
          </p:cNvSpPr>
          <p:nvPr>
            <p:ph type="title" hasCustomPrompt="1"/>
          </p:nvPr>
        </p:nvSpPr>
        <p:spPr>
          <a:xfrm>
            <a:off x="304802" y="260305"/>
            <a:ext cx="9484541" cy="223789"/>
          </a:xfrm>
          <a:prstGeom prst="rect">
            <a:avLst/>
          </a:prstGeom>
        </p:spPr>
        <p:txBody>
          <a:bodyPr>
            <a:normAutofit/>
          </a:bodyPr>
          <a:lstStyle>
            <a:lvl1pPr>
              <a:defRPr sz="900" b="1">
                <a:solidFill>
                  <a:schemeClr val="accent6">
                    <a:lumMod val="50000"/>
                  </a:schemeClr>
                </a:solidFill>
                <a:latin typeface="Montserrat" pitchFamily="2" charset="77"/>
                <a:cs typeface="Arial" panose="020B0604020202020204" pitchFamily="34" charset="0"/>
              </a:defRPr>
            </a:lvl1pPr>
          </a:lstStyle>
          <a:p>
            <a:r>
              <a:rPr lang="en-US"/>
              <a:t>EDIT SECTION TITLE CAPS</a:t>
            </a:r>
          </a:p>
        </p:txBody>
      </p:sp>
      <p:sp>
        <p:nvSpPr>
          <p:cNvPr id="9" name="Text Placeholder 16">
            <a:extLst>
              <a:ext uri="{FF2B5EF4-FFF2-40B4-BE49-F238E27FC236}">
                <a16:creationId xmlns:a16="http://schemas.microsoft.com/office/drawing/2014/main" id="{04AF79F5-2F76-B703-E298-1784A12417AE}"/>
              </a:ext>
            </a:extLst>
          </p:cNvPr>
          <p:cNvSpPr>
            <a:spLocks noGrp="1"/>
          </p:cNvSpPr>
          <p:nvPr>
            <p:ph type="body" sz="quarter" idx="17" hasCustomPrompt="1"/>
          </p:nvPr>
        </p:nvSpPr>
        <p:spPr>
          <a:xfrm>
            <a:off x="313764" y="497428"/>
            <a:ext cx="9497484" cy="419100"/>
          </a:xfrm>
          <a:prstGeom prst="rect">
            <a:avLst/>
          </a:prstGeom>
        </p:spPr>
        <p:txBody>
          <a:bodyPr>
            <a:noAutofit/>
          </a:bodyPr>
          <a:lstStyle>
            <a:lvl1pPr marL="0" indent="0">
              <a:spcBef>
                <a:spcPts val="0"/>
              </a:spcBef>
              <a:buNone/>
              <a:defRPr sz="2400" b="1">
                <a:solidFill>
                  <a:schemeClr val="accent6">
                    <a:lumMod val="50000"/>
                  </a:schemeClr>
                </a:solidFill>
                <a:latin typeface="Montserrat" pitchFamily="2" charset="77"/>
                <a:cs typeface="Arial" panose="020B0604020202020204" pitchFamily="34" charset="0"/>
              </a:defRPr>
            </a:lvl1pPr>
          </a:lstStyle>
          <a:p>
            <a:r>
              <a:rPr lang="en-US" dirty="0"/>
              <a:t>Title Text</a:t>
            </a:r>
          </a:p>
        </p:txBody>
      </p:sp>
      <p:sp>
        <p:nvSpPr>
          <p:cNvPr id="3" name="Slide Number Placeholder 3">
            <a:extLst>
              <a:ext uri="{FF2B5EF4-FFF2-40B4-BE49-F238E27FC236}">
                <a16:creationId xmlns:a16="http://schemas.microsoft.com/office/drawing/2014/main" id="{B0B32E25-40FA-2922-4F5C-D7B366257BD9}"/>
              </a:ext>
            </a:extLst>
          </p:cNvPr>
          <p:cNvSpPr>
            <a:spLocks noGrp="1"/>
          </p:cNvSpPr>
          <p:nvPr>
            <p:ph type="sldNum" sz="quarter" idx="4"/>
          </p:nvPr>
        </p:nvSpPr>
        <p:spPr>
          <a:xfrm>
            <a:off x="9143999" y="6301140"/>
            <a:ext cx="2743200" cy="365125"/>
          </a:xfrm>
          <a:prstGeom prst="rect">
            <a:avLst/>
          </a:prstGeom>
        </p:spPr>
        <p:txBody>
          <a:bodyPr vert="horz" lIns="91440" tIns="45720" rIns="91440" bIns="45720" rtlCol="0" anchor="ctr"/>
          <a:lstStyle>
            <a:lvl1pPr algn="r">
              <a:defRPr sz="900">
                <a:solidFill>
                  <a:schemeClr val="tx1">
                    <a:tint val="75000"/>
                  </a:schemeClr>
                </a:solidFill>
                <a:latin typeface="Montserrat" pitchFamily="2" charset="77"/>
                <a:cs typeface="Arial" panose="020B0604020202020204" pitchFamily="34" charset="0"/>
              </a:defRPr>
            </a:lvl1pPr>
          </a:lstStyle>
          <a:p>
            <a:fld id="{EFA9F64F-DF55-4F35-846F-7D0A41A02AF4}" type="slidenum">
              <a:rPr lang="en-US" smtClean="0"/>
              <a:pPr/>
              <a:t>‹#›</a:t>
            </a:fld>
            <a:endParaRPr lang="en-US"/>
          </a:p>
        </p:txBody>
      </p:sp>
    </p:spTree>
    <p:extLst>
      <p:ext uri="{BB962C8B-B14F-4D97-AF65-F5344CB8AC3E}">
        <p14:creationId xmlns:p14="http://schemas.microsoft.com/office/powerpoint/2010/main" val="38808095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BA627-C693-414F-4B1C-FF3BCF03563B}"/>
              </a:ext>
            </a:extLst>
          </p:cNvPr>
          <p:cNvSpPr>
            <a:spLocks noGrp="1"/>
          </p:cNvSpPr>
          <p:nvPr>
            <p:ph type="title" hasCustomPrompt="1"/>
          </p:nvPr>
        </p:nvSpPr>
        <p:spPr>
          <a:xfrm>
            <a:off x="304802" y="260305"/>
            <a:ext cx="9484541" cy="223789"/>
          </a:xfrm>
          <a:prstGeom prst="rect">
            <a:avLst/>
          </a:prstGeom>
          <a:solidFill>
            <a:schemeClr val="accent6">
              <a:lumMod val="50000"/>
            </a:schemeClr>
          </a:solidFill>
        </p:spPr>
        <p:txBody>
          <a:bodyPr>
            <a:normAutofit/>
          </a:bodyPr>
          <a:lstStyle>
            <a:lvl1pPr>
              <a:defRPr sz="900" b="1">
                <a:solidFill>
                  <a:srgbClr val="FFC000"/>
                </a:solidFill>
                <a:latin typeface="Montserrat" pitchFamily="2" charset="77"/>
                <a:cs typeface="Arial" panose="020B0604020202020204" pitchFamily="34" charset="0"/>
              </a:defRPr>
            </a:lvl1pPr>
          </a:lstStyle>
          <a:p>
            <a:r>
              <a:rPr lang="en-US" dirty="0"/>
              <a:t>EDIT SECTION TITLE CAPS</a:t>
            </a:r>
          </a:p>
        </p:txBody>
      </p:sp>
      <p:sp>
        <p:nvSpPr>
          <p:cNvPr id="3" name="Text Placeholder 16">
            <a:extLst>
              <a:ext uri="{FF2B5EF4-FFF2-40B4-BE49-F238E27FC236}">
                <a16:creationId xmlns:a16="http://schemas.microsoft.com/office/drawing/2014/main" id="{40FE9E25-996F-F037-A9A8-AAFE47C8F87E}"/>
              </a:ext>
            </a:extLst>
          </p:cNvPr>
          <p:cNvSpPr>
            <a:spLocks noGrp="1"/>
          </p:cNvSpPr>
          <p:nvPr>
            <p:ph type="body" sz="quarter" idx="17" hasCustomPrompt="1"/>
          </p:nvPr>
        </p:nvSpPr>
        <p:spPr>
          <a:xfrm>
            <a:off x="313764" y="497428"/>
            <a:ext cx="9497484" cy="419100"/>
          </a:xfrm>
          <a:prstGeom prst="rect">
            <a:avLst/>
          </a:prstGeom>
          <a:solidFill>
            <a:schemeClr val="accent6">
              <a:lumMod val="50000"/>
            </a:schemeClr>
          </a:solidFill>
        </p:spPr>
        <p:txBody>
          <a:bodyPr>
            <a:noAutofit/>
          </a:bodyPr>
          <a:lstStyle>
            <a:lvl1pPr marL="0" indent="0">
              <a:spcBef>
                <a:spcPts val="0"/>
              </a:spcBef>
              <a:buNone/>
              <a:defRPr sz="2400" b="1">
                <a:solidFill>
                  <a:srgbClr val="FFC000"/>
                </a:solidFill>
                <a:latin typeface="Montserrat" pitchFamily="2" charset="77"/>
                <a:cs typeface="Arial" panose="020B0604020202020204" pitchFamily="34" charset="0"/>
              </a:defRPr>
            </a:lvl1pPr>
          </a:lstStyle>
          <a:p>
            <a:r>
              <a:rPr lang="en-US"/>
              <a:t>Title Text</a:t>
            </a:r>
          </a:p>
        </p:txBody>
      </p:sp>
      <p:sp>
        <p:nvSpPr>
          <p:cNvPr id="5" name="Text Placeholder 10">
            <a:extLst>
              <a:ext uri="{FF2B5EF4-FFF2-40B4-BE49-F238E27FC236}">
                <a16:creationId xmlns:a16="http://schemas.microsoft.com/office/drawing/2014/main" id="{CCBCC82F-DA15-1F2A-88CD-2DAB6B8BA810}"/>
              </a:ext>
            </a:extLst>
          </p:cNvPr>
          <p:cNvSpPr>
            <a:spLocks noGrp="1"/>
          </p:cNvSpPr>
          <p:nvPr>
            <p:ph type="body" sz="quarter" idx="26"/>
          </p:nvPr>
        </p:nvSpPr>
        <p:spPr>
          <a:xfrm>
            <a:off x="304802" y="929249"/>
            <a:ext cx="10174940" cy="406400"/>
          </a:xfrm>
          <a:prstGeom prst="rect">
            <a:avLst/>
          </a:prstGeom>
          <a:solidFill>
            <a:schemeClr val="accent6">
              <a:lumMod val="50000"/>
            </a:schemeClr>
          </a:solidFill>
        </p:spPr>
        <p:txBody>
          <a:bodyPr>
            <a:normAutofit/>
          </a:bodyPr>
          <a:lstStyle>
            <a:lvl1pPr marL="0" indent="0">
              <a:buNone/>
              <a:defRPr sz="1200" b="0">
                <a:solidFill>
                  <a:srgbClr val="FFC000"/>
                </a:solidFill>
                <a:latin typeface="Montserrat" pitchFamily="2" charset="77"/>
                <a:cs typeface="Arial" panose="020B0604020202020204" pitchFamily="34" charset="0"/>
              </a:defRPr>
            </a:lvl1pPr>
          </a:lstStyle>
          <a:p>
            <a:pPr lvl="0"/>
            <a:r>
              <a:rPr lang="en-US"/>
              <a:t>Click to edit Master text styles</a:t>
            </a:r>
          </a:p>
        </p:txBody>
      </p:sp>
      <p:sp>
        <p:nvSpPr>
          <p:cNvPr id="7" name="Slide Number Placeholder 3">
            <a:extLst>
              <a:ext uri="{FF2B5EF4-FFF2-40B4-BE49-F238E27FC236}">
                <a16:creationId xmlns:a16="http://schemas.microsoft.com/office/drawing/2014/main" id="{F0B9A0D0-4862-0E9B-681A-DAC776E12B94}"/>
              </a:ext>
            </a:extLst>
          </p:cNvPr>
          <p:cNvSpPr>
            <a:spLocks noGrp="1"/>
          </p:cNvSpPr>
          <p:nvPr>
            <p:ph type="sldNum" sz="quarter" idx="4"/>
          </p:nvPr>
        </p:nvSpPr>
        <p:spPr>
          <a:xfrm>
            <a:off x="9143999" y="6301140"/>
            <a:ext cx="2743200" cy="365125"/>
          </a:xfrm>
          <a:prstGeom prst="rect">
            <a:avLst/>
          </a:prstGeom>
        </p:spPr>
        <p:txBody>
          <a:bodyPr vert="horz" lIns="91440" tIns="45720" rIns="91440" bIns="45720" rtlCol="0" anchor="ctr"/>
          <a:lstStyle>
            <a:lvl1pPr algn="r">
              <a:defRPr sz="900">
                <a:solidFill>
                  <a:schemeClr val="tx1">
                    <a:tint val="75000"/>
                  </a:schemeClr>
                </a:solidFill>
                <a:latin typeface="Montserrat" pitchFamily="2" charset="77"/>
                <a:cs typeface="Arial" panose="020B0604020202020204" pitchFamily="34" charset="0"/>
              </a:defRPr>
            </a:lvl1pPr>
          </a:lstStyle>
          <a:p>
            <a:fld id="{EFA9F64F-DF55-4F35-846F-7D0A41A02AF4}" type="slidenum">
              <a:rPr lang="en-US" smtClean="0"/>
              <a:pPr/>
              <a:t>‹#›</a:t>
            </a:fld>
            <a:endParaRPr lang="en-US"/>
          </a:p>
        </p:txBody>
      </p:sp>
    </p:spTree>
    <p:extLst>
      <p:ext uri="{BB962C8B-B14F-4D97-AF65-F5344CB8AC3E}">
        <p14:creationId xmlns:p14="http://schemas.microsoft.com/office/powerpoint/2010/main" val="21423326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3">
    <p:bg>
      <p:bgPr>
        <a:solidFill>
          <a:schemeClr val="bg1"/>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0BD37CD1-F268-A87F-ADD3-634D6D8BE833}"/>
              </a:ext>
            </a:extLst>
          </p:cNvPr>
          <p:cNvSpPr>
            <a:spLocks noGrp="1"/>
          </p:cNvSpPr>
          <p:nvPr>
            <p:ph type="title" hasCustomPrompt="1"/>
          </p:nvPr>
        </p:nvSpPr>
        <p:spPr>
          <a:xfrm>
            <a:off x="304802" y="260305"/>
            <a:ext cx="9484541" cy="223789"/>
          </a:xfrm>
          <a:prstGeom prst="rect">
            <a:avLst/>
          </a:prstGeom>
        </p:spPr>
        <p:txBody>
          <a:bodyPr>
            <a:normAutofit/>
          </a:bodyPr>
          <a:lstStyle>
            <a:lvl1pPr>
              <a:defRPr sz="900" b="1">
                <a:solidFill>
                  <a:schemeClr val="accent6">
                    <a:lumMod val="50000"/>
                  </a:schemeClr>
                </a:solidFill>
                <a:latin typeface="Montserrat" pitchFamily="2" charset="77"/>
                <a:cs typeface="Arial" panose="020B0604020202020204" pitchFamily="34" charset="0"/>
              </a:defRPr>
            </a:lvl1pPr>
          </a:lstStyle>
          <a:p>
            <a:r>
              <a:rPr lang="en-US"/>
              <a:t>EDIT SECTION TITLE CAPS</a:t>
            </a:r>
          </a:p>
        </p:txBody>
      </p:sp>
      <p:sp>
        <p:nvSpPr>
          <p:cNvPr id="12" name="Text Placeholder 16">
            <a:extLst>
              <a:ext uri="{FF2B5EF4-FFF2-40B4-BE49-F238E27FC236}">
                <a16:creationId xmlns:a16="http://schemas.microsoft.com/office/drawing/2014/main" id="{03672745-BABD-76FA-FE8B-90A944F198A6}"/>
              </a:ext>
            </a:extLst>
          </p:cNvPr>
          <p:cNvSpPr>
            <a:spLocks noGrp="1"/>
          </p:cNvSpPr>
          <p:nvPr>
            <p:ph type="body" sz="quarter" idx="17" hasCustomPrompt="1"/>
          </p:nvPr>
        </p:nvSpPr>
        <p:spPr>
          <a:xfrm>
            <a:off x="313764" y="497428"/>
            <a:ext cx="9497484" cy="419100"/>
          </a:xfrm>
          <a:prstGeom prst="rect">
            <a:avLst/>
          </a:prstGeom>
        </p:spPr>
        <p:txBody>
          <a:bodyPr>
            <a:noAutofit/>
          </a:bodyPr>
          <a:lstStyle>
            <a:lvl1pPr marL="0" indent="0">
              <a:spcBef>
                <a:spcPts val="0"/>
              </a:spcBef>
              <a:buNone/>
              <a:defRPr sz="2400" b="1">
                <a:solidFill>
                  <a:schemeClr val="accent6">
                    <a:lumMod val="50000"/>
                  </a:schemeClr>
                </a:solidFill>
                <a:latin typeface="Montserrat" pitchFamily="2" charset="77"/>
                <a:cs typeface="Arial" panose="020B0604020202020204" pitchFamily="34" charset="0"/>
              </a:defRPr>
            </a:lvl1pPr>
          </a:lstStyle>
          <a:p>
            <a:r>
              <a:rPr lang="en-US"/>
              <a:t>Title Text</a:t>
            </a:r>
          </a:p>
        </p:txBody>
      </p:sp>
      <p:sp>
        <p:nvSpPr>
          <p:cNvPr id="13" name="Text Placeholder 10">
            <a:extLst>
              <a:ext uri="{FF2B5EF4-FFF2-40B4-BE49-F238E27FC236}">
                <a16:creationId xmlns:a16="http://schemas.microsoft.com/office/drawing/2014/main" id="{60C3C2F2-EDC7-758E-E5BF-63023F41AFBC}"/>
              </a:ext>
            </a:extLst>
          </p:cNvPr>
          <p:cNvSpPr>
            <a:spLocks noGrp="1"/>
          </p:cNvSpPr>
          <p:nvPr>
            <p:ph type="body" sz="quarter" idx="26"/>
          </p:nvPr>
        </p:nvSpPr>
        <p:spPr>
          <a:xfrm>
            <a:off x="304802" y="929249"/>
            <a:ext cx="10174940" cy="406400"/>
          </a:xfrm>
          <a:prstGeom prst="rect">
            <a:avLst/>
          </a:prstGeom>
        </p:spPr>
        <p:txBody>
          <a:bodyPr>
            <a:normAutofit/>
          </a:bodyPr>
          <a:lstStyle>
            <a:lvl1pPr marL="0" indent="0">
              <a:buNone/>
              <a:defRPr sz="1200" b="0">
                <a:solidFill>
                  <a:schemeClr val="accent6">
                    <a:lumMod val="50000"/>
                  </a:schemeClr>
                </a:solidFill>
                <a:latin typeface="Montserrat" pitchFamily="2" charset="77"/>
                <a:cs typeface="Arial" panose="020B0604020202020204" pitchFamily="34" charset="0"/>
              </a:defRPr>
            </a:lvl1pPr>
          </a:lstStyle>
          <a:p>
            <a:pPr lvl="0"/>
            <a:r>
              <a:rPr lang="en-US"/>
              <a:t>Click to edit Master text styles</a:t>
            </a:r>
          </a:p>
        </p:txBody>
      </p:sp>
      <p:sp>
        <p:nvSpPr>
          <p:cNvPr id="15" name="Text Placeholder 7">
            <a:extLst>
              <a:ext uri="{FF2B5EF4-FFF2-40B4-BE49-F238E27FC236}">
                <a16:creationId xmlns:a16="http://schemas.microsoft.com/office/drawing/2014/main" id="{323E49D5-1DBF-6834-3FED-6DD08D5A3436}"/>
              </a:ext>
            </a:extLst>
          </p:cNvPr>
          <p:cNvSpPr>
            <a:spLocks noGrp="1"/>
          </p:cNvSpPr>
          <p:nvPr>
            <p:ph type="body" sz="quarter" idx="12"/>
          </p:nvPr>
        </p:nvSpPr>
        <p:spPr>
          <a:xfrm>
            <a:off x="525015" y="2268071"/>
            <a:ext cx="3404806" cy="3696045"/>
          </a:xfrm>
          <a:prstGeom prst="rect">
            <a:avLst/>
          </a:prstGeom>
          <a:solidFill>
            <a:schemeClr val="accent6">
              <a:lumMod val="50000"/>
            </a:schemeClr>
          </a:solidFill>
        </p:spPr>
        <p:txBody>
          <a:bodyPr tIns="822960" bIns="91440" anchor="t">
            <a:noAutofit/>
          </a:bodyPr>
          <a:lstStyle>
            <a:lvl1pPr marL="0" indent="0" algn="ctr">
              <a:lnSpc>
                <a:spcPct val="130000"/>
              </a:lnSpc>
              <a:spcBef>
                <a:spcPts val="600"/>
              </a:spcBef>
              <a:buNone/>
              <a:defRPr sz="1200" b="0" i="0" cap="none" baseline="0">
                <a:solidFill>
                  <a:srgbClr val="FFC000"/>
                </a:solidFill>
                <a:latin typeface="Montserrat" pitchFamily="2" charset="77"/>
                <a:cs typeface="Arial" panose="020B0604020202020204" pitchFamily="34" charset="0"/>
              </a:defRPr>
            </a:lvl1pPr>
          </a:lstStyle>
          <a:p>
            <a:pPr lvl="0"/>
            <a:r>
              <a:rPr lang="en-US" dirty="0"/>
              <a:t>Edit Master text styles</a:t>
            </a:r>
          </a:p>
        </p:txBody>
      </p:sp>
      <p:sp>
        <p:nvSpPr>
          <p:cNvPr id="19" name="Text Placeholder 7">
            <a:extLst>
              <a:ext uri="{FF2B5EF4-FFF2-40B4-BE49-F238E27FC236}">
                <a16:creationId xmlns:a16="http://schemas.microsoft.com/office/drawing/2014/main" id="{CA384227-FEA1-BEFA-E6C3-F4B185312209}"/>
              </a:ext>
            </a:extLst>
          </p:cNvPr>
          <p:cNvSpPr>
            <a:spLocks noGrp="1"/>
          </p:cNvSpPr>
          <p:nvPr>
            <p:ph type="body" sz="quarter" idx="16"/>
          </p:nvPr>
        </p:nvSpPr>
        <p:spPr>
          <a:xfrm>
            <a:off x="4393597" y="2268071"/>
            <a:ext cx="3404806" cy="3708859"/>
          </a:xfrm>
          <a:prstGeom prst="rect">
            <a:avLst/>
          </a:prstGeom>
          <a:solidFill>
            <a:srgbClr val="FFC000"/>
          </a:solidFill>
        </p:spPr>
        <p:txBody>
          <a:bodyPr tIns="822960" bIns="91440" anchor="t">
            <a:noAutofit/>
          </a:bodyPr>
          <a:lstStyle>
            <a:lvl1pPr marL="0" indent="0" algn="ctr">
              <a:lnSpc>
                <a:spcPct val="130000"/>
              </a:lnSpc>
              <a:spcBef>
                <a:spcPts val="600"/>
              </a:spcBef>
              <a:buNone/>
              <a:defRPr sz="1200" b="0" i="0" cap="none" baseline="0">
                <a:solidFill>
                  <a:srgbClr val="125740"/>
                </a:solidFill>
                <a:latin typeface="Montserrat" pitchFamily="2" charset="77"/>
                <a:cs typeface="Arial" panose="020B0604020202020204" pitchFamily="34" charset="0"/>
              </a:defRPr>
            </a:lvl1pPr>
          </a:lstStyle>
          <a:p>
            <a:pPr lvl="0"/>
            <a:r>
              <a:rPr lang="en-US" dirty="0"/>
              <a:t>Edit Master text styles</a:t>
            </a:r>
          </a:p>
        </p:txBody>
      </p:sp>
      <p:sp>
        <p:nvSpPr>
          <p:cNvPr id="20" name="Text Placeholder 7">
            <a:extLst>
              <a:ext uri="{FF2B5EF4-FFF2-40B4-BE49-F238E27FC236}">
                <a16:creationId xmlns:a16="http://schemas.microsoft.com/office/drawing/2014/main" id="{9D6EBC7C-22A4-6FEF-0545-8B37E5A64EC6}"/>
              </a:ext>
            </a:extLst>
          </p:cNvPr>
          <p:cNvSpPr>
            <a:spLocks noGrp="1"/>
          </p:cNvSpPr>
          <p:nvPr>
            <p:ph type="body" sz="quarter" idx="14"/>
          </p:nvPr>
        </p:nvSpPr>
        <p:spPr>
          <a:xfrm>
            <a:off x="8138226" y="2268071"/>
            <a:ext cx="3404805" cy="3714678"/>
          </a:xfrm>
          <a:prstGeom prst="rect">
            <a:avLst/>
          </a:prstGeom>
          <a:solidFill>
            <a:schemeClr val="accent6">
              <a:lumMod val="50000"/>
            </a:schemeClr>
          </a:solidFill>
        </p:spPr>
        <p:txBody>
          <a:bodyPr tIns="822960" bIns="91440" anchor="t">
            <a:noAutofit/>
          </a:bodyPr>
          <a:lstStyle>
            <a:lvl1pPr marL="0" indent="0" algn="ctr">
              <a:lnSpc>
                <a:spcPct val="130000"/>
              </a:lnSpc>
              <a:spcBef>
                <a:spcPts val="600"/>
              </a:spcBef>
              <a:buNone/>
              <a:defRPr sz="1200" b="0" i="0" cap="none" baseline="0">
                <a:solidFill>
                  <a:srgbClr val="FFC000"/>
                </a:solidFill>
                <a:latin typeface="Montserrat" pitchFamily="2" charset="77"/>
                <a:cs typeface="Arial" panose="020B0604020202020204" pitchFamily="34" charset="0"/>
              </a:defRPr>
            </a:lvl1pPr>
          </a:lstStyle>
          <a:p>
            <a:pPr lvl="0"/>
            <a:r>
              <a:rPr lang="en-US"/>
              <a:t>Edit Master text styles</a:t>
            </a:r>
          </a:p>
        </p:txBody>
      </p:sp>
      <p:sp>
        <p:nvSpPr>
          <p:cNvPr id="2" name="Slide Number Placeholder 3">
            <a:extLst>
              <a:ext uri="{FF2B5EF4-FFF2-40B4-BE49-F238E27FC236}">
                <a16:creationId xmlns:a16="http://schemas.microsoft.com/office/drawing/2014/main" id="{22F0ACA5-633B-B83D-7622-10098CE933F3}"/>
              </a:ext>
            </a:extLst>
          </p:cNvPr>
          <p:cNvSpPr>
            <a:spLocks noGrp="1"/>
          </p:cNvSpPr>
          <p:nvPr>
            <p:ph type="sldNum" sz="quarter" idx="4"/>
          </p:nvPr>
        </p:nvSpPr>
        <p:spPr>
          <a:xfrm>
            <a:off x="9143999" y="6301140"/>
            <a:ext cx="2743200" cy="365125"/>
          </a:xfrm>
          <a:prstGeom prst="rect">
            <a:avLst/>
          </a:prstGeom>
        </p:spPr>
        <p:txBody>
          <a:bodyPr vert="horz" lIns="91440" tIns="45720" rIns="91440" bIns="45720" rtlCol="0" anchor="ctr"/>
          <a:lstStyle>
            <a:lvl1pPr algn="r">
              <a:defRPr sz="900">
                <a:solidFill>
                  <a:schemeClr val="tx1">
                    <a:tint val="75000"/>
                  </a:schemeClr>
                </a:solidFill>
                <a:latin typeface="Montserrat" pitchFamily="2" charset="77"/>
                <a:cs typeface="Arial" panose="020B0604020202020204" pitchFamily="34" charset="0"/>
              </a:defRPr>
            </a:lvl1pPr>
          </a:lstStyle>
          <a:p>
            <a:fld id="{EFA9F64F-DF55-4F35-846F-7D0A41A02AF4}" type="slidenum">
              <a:rPr lang="en-US" smtClean="0"/>
              <a:pPr/>
              <a:t>‹#›</a:t>
            </a:fld>
            <a:endParaRPr lang="en-US"/>
          </a:p>
        </p:txBody>
      </p:sp>
    </p:spTree>
    <p:extLst>
      <p:ext uri="{BB962C8B-B14F-4D97-AF65-F5344CB8AC3E}">
        <p14:creationId xmlns:p14="http://schemas.microsoft.com/office/powerpoint/2010/main" val="8273210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5_picture">
    <p:spTree>
      <p:nvGrpSpPr>
        <p:cNvPr id="1" name=""/>
        <p:cNvGrpSpPr/>
        <p:nvPr/>
      </p:nvGrpSpPr>
      <p:grpSpPr>
        <a:xfrm>
          <a:off x="0" y="0"/>
          <a:ext cx="0" cy="0"/>
          <a:chOff x="0" y="0"/>
          <a:chExt cx="0" cy="0"/>
        </a:xfrm>
      </p:grpSpPr>
      <p:sp>
        <p:nvSpPr>
          <p:cNvPr id="5" name="Picture Placeholder 30">
            <a:extLst>
              <a:ext uri="{FF2B5EF4-FFF2-40B4-BE49-F238E27FC236}">
                <a16:creationId xmlns:a16="http://schemas.microsoft.com/office/drawing/2014/main" id="{348AFFCC-4586-4491-95EA-1799B5608B14}"/>
              </a:ext>
            </a:extLst>
          </p:cNvPr>
          <p:cNvSpPr>
            <a:spLocks noGrp="1"/>
          </p:cNvSpPr>
          <p:nvPr>
            <p:ph type="pic" sz="quarter" idx="10"/>
          </p:nvPr>
        </p:nvSpPr>
        <p:spPr>
          <a:xfrm>
            <a:off x="838200" y="2113472"/>
            <a:ext cx="3318292" cy="3881886"/>
          </a:xfrm>
          <a:prstGeom prst="rect">
            <a:avLst/>
          </a:prstGeom>
          <a:solidFill>
            <a:schemeClr val="bg1">
              <a:lumMod val="95000"/>
            </a:schemeClr>
          </a:solidFill>
        </p:spPr>
        <p:txBody>
          <a:bodyPr/>
          <a:lstStyle>
            <a:lvl1pPr marL="0" indent="0" algn="ctr">
              <a:buNone/>
              <a:defRPr>
                <a:latin typeface="Montserrat" pitchFamily="2" charset="77"/>
              </a:defRPr>
            </a:lvl1pPr>
          </a:lstStyle>
          <a:p>
            <a:endParaRPr lang="en-US"/>
          </a:p>
        </p:txBody>
      </p:sp>
      <p:sp>
        <p:nvSpPr>
          <p:cNvPr id="6" name="Rectangle 5">
            <a:extLst>
              <a:ext uri="{FF2B5EF4-FFF2-40B4-BE49-F238E27FC236}">
                <a16:creationId xmlns:a16="http://schemas.microsoft.com/office/drawing/2014/main" id="{2DC1C66F-B1EA-1D4F-4ED8-FDDF11EE7C15}"/>
              </a:ext>
            </a:extLst>
          </p:cNvPr>
          <p:cNvSpPr/>
          <p:nvPr userDrawn="1"/>
        </p:nvSpPr>
        <p:spPr>
          <a:xfrm>
            <a:off x="4754031" y="1542870"/>
            <a:ext cx="3407835" cy="4452488"/>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ontserrat" pitchFamily="2" charset="77"/>
            </a:endParaRPr>
          </a:p>
        </p:txBody>
      </p:sp>
      <p:sp>
        <p:nvSpPr>
          <p:cNvPr id="7" name="Rectangle 6">
            <a:extLst>
              <a:ext uri="{FF2B5EF4-FFF2-40B4-BE49-F238E27FC236}">
                <a16:creationId xmlns:a16="http://schemas.microsoft.com/office/drawing/2014/main" id="{B44EF33F-FBFE-E4F3-3431-2B85AE3503D3}"/>
              </a:ext>
            </a:extLst>
          </p:cNvPr>
          <p:cNvSpPr/>
          <p:nvPr userDrawn="1"/>
        </p:nvSpPr>
        <p:spPr>
          <a:xfrm>
            <a:off x="8487831" y="1142370"/>
            <a:ext cx="3407835" cy="4852988"/>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ontserrat" pitchFamily="2" charset="77"/>
            </a:endParaRPr>
          </a:p>
        </p:txBody>
      </p:sp>
      <p:sp>
        <p:nvSpPr>
          <p:cNvPr id="8" name="Text Placeholder 12">
            <a:extLst>
              <a:ext uri="{FF2B5EF4-FFF2-40B4-BE49-F238E27FC236}">
                <a16:creationId xmlns:a16="http://schemas.microsoft.com/office/drawing/2014/main" id="{67DF71F9-0071-C1EA-0150-B8CFF96005ED}"/>
              </a:ext>
            </a:extLst>
          </p:cNvPr>
          <p:cNvSpPr>
            <a:spLocks noGrp="1"/>
          </p:cNvSpPr>
          <p:nvPr>
            <p:ph type="body" sz="quarter" idx="17" hasCustomPrompt="1"/>
          </p:nvPr>
        </p:nvSpPr>
        <p:spPr>
          <a:xfrm>
            <a:off x="4915190" y="2113472"/>
            <a:ext cx="3038186" cy="868583"/>
          </a:xfrm>
          <a:prstGeom prst="rect">
            <a:avLst/>
          </a:prstGeom>
        </p:spPr>
        <p:txBody>
          <a:bodyPr>
            <a:normAutofit/>
          </a:bodyPr>
          <a:lstStyle>
            <a:lvl1pPr marL="228594" indent="-228594">
              <a:buFont typeface="Arial" panose="020B0604020202020204" pitchFamily="34" charset="0"/>
              <a:buChar char="•"/>
              <a:defRPr sz="1200">
                <a:solidFill>
                  <a:srgbClr val="FFC000"/>
                </a:solidFill>
                <a:latin typeface="Montserrat" pitchFamily="2" charset="77"/>
                <a:cs typeface="Arial" panose="020B0604020202020204" pitchFamily="34" charset="0"/>
              </a:defRPr>
            </a:lvl1pPr>
          </a:lstStyle>
          <a:p>
            <a:pPr lvl="0"/>
            <a:r>
              <a:rPr lang="en-US"/>
              <a:t>Brief description</a:t>
            </a:r>
          </a:p>
        </p:txBody>
      </p:sp>
      <p:sp>
        <p:nvSpPr>
          <p:cNvPr id="10" name="Text Placeholder 12">
            <a:extLst>
              <a:ext uri="{FF2B5EF4-FFF2-40B4-BE49-F238E27FC236}">
                <a16:creationId xmlns:a16="http://schemas.microsoft.com/office/drawing/2014/main" id="{F66EEB61-A1AB-B3B8-9362-4D940671C5C1}"/>
              </a:ext>
            </a:extLst>
          </p:cNvPr>
          <p:cNvSpPr>
            <a:spLocks noGrp="1"/>
          </p:cNvSpPr>
          <p:nvPr>
            <p:ph type="body" sz="quarter" idx="18" hasCustomPrompt="1"/>
          </p:nvPr>
        </p:nvSpPr>
        <p:spPr>
          <a:xfrm>
            <a:off x="8672655" y="1679180"/>
            <a:ext cx="3038186" cy="868583"/>
          </a:xfrm>
          <a:prstGeom prst="rect">
            <a:avLst/>
          </a:prstGeom>
        </p:spPr>
        <p:txBody>
          <a:bodyPr>
            <a:normAutofit/>
          </a:bodyPr>
          <a:lstStyle>
            <a:lvl1pPr marL="228594" indent="-228594">
              <a:buFont typeface="Arial" panose="020B0604020202020204" pitchFamily="34" charset="0"/>
              <a:buChar char="•"/>
              <a:defRPr sz="1200">
                <a:solidFill>
                  <a:srgbClr val="125740"/>
                </a:solidFill>
                <a:latin typeface="Montserrat" pitchFamily="2" charset="77"/>
                <a:cs typeface="Arial" panose="020B0604020202020204" pitchFamily="34" charset="0"/>
              </a:defRPr>
            </a:lvl1pPr>
          </a:lstStyle>
          <a:p>
            <a:pPr lvl="0"/>
            <a:r>
              <a:rPr lang="en-US" dirty="0"/>
              <a:t>Brief description</a:t>
            </a:r>
          </a:p>
        </p:txBody>
      </p:sp>
      <p:sp>
        <p:nvSpPr>
          <p:cNvPr id="13" name="Text Placeholder 7">
            <a:extLst>
              <a:ext uri="{FF2B5EF4-FFF2-40B4-BE49-F238E27FC236}">
                <a16:creationId xmlns:a16="http://schemas.microsoft.com/office/drawing/2014/main" id="{DC9A71BD-D5DF-6AD2-071D-AE84618FE3B3}"/>
              </a:ext>
            </a:extLst>
          </p:cNvPr>
          <p:cNvSpPr>
            <a:spLocks noGrp="1"/>
          </p:cNvSpPr>
          <p:nvPr>
            <p:ph type="body" sz="quarter" idx="27" hasCustomPrompt="1"/>
          </p:nvPr>
        </p:nvSpPr>
        <p:spPr>
          <a:xfrm>
            <a:off x="8672655" y="1270687"/>
            <a:ext cx="2000285" cy="292293"/>
          </a:xfrm>
          <a:prstGeom prst="rect">
            <a:avLst/>
          </a:prstGeom>
        </p:spPr>
        <p:txBody>
          <a:bodyPr anchor="ctr">
            <a:noAutofit/>
          </a:bodyPr>
          <a:lstStyle>
            <a:lvl1pPr marL="0" indent="0" algn="l">
              <a:buNone/>
              <a:defRPr sz="1400" b="1" i="0" cap="none" baseline="0">
                <a:solidFill>
                  <a:srgbClr val="125740"/>
                </a:solidFill>
                <a:latin typeface="Montserrat" pitchFamily="2" charset="77"/>
                <a:cs typeface="Arial" panose="020B0604020202020204" pitchFamily="34" charset="0"/>
              </a:defRPr>
            </a:lvl1pPr>
          </a:lstStyle>
          <a:p>
            <a:pPr lvl="0"/>
            <a:r>
              <a:rPr lang="en-US"/>
              <a:t>TOPIC TWO</a:t>
            </a:r>
          </a:p>
        </p:txBody>
      </p:sp>
      <p:sp>
        <p:nvSpPr>
          <p:cNvPr id="14" name="Text Placeholder 7">
            <a:extLst>
              <a:ext uri="{FF2B5EF4-FFF2-40B4-BE49-F238E27FC236}">
                <a16:creationId xmlns:a16="http://schemas.microsoft.com/office/drawing/2014/main" id="{D116C685-6BDB-1C07-F8F9-16EC12FAADD3}"/>
              </a:ext>
            </a:extLst>
          </p:cNvPr>
          <p:cNvSpPr>
            <a:spLocks noGrp="1"/>
          </p:cNvSpPr>
          <p:nvPr>
            <p:ph type="body" sz="quarter" idx="28" hasCustomPrompt="1"/>
          </p:nvPr>
        </p:nvSpPr>
        <p:spPr>
          <a:xfrm>
            <a:off x="4915190" y="1670710"/>
            <a:ext cx="2000285" cy="292293"/>
          </a:xfrm>
          <a:prstGeom prst="rect">
            <a:avLst/>
          </a:prstGeom>
        </p:spPr>
        <p:txBody>
          <a:bodyPr anchor="ctr">
            <a:noAutofit/>
          </a:bodyPr>
          <a:lstStyle>
            <a:lvl1pPr marL="0" indent="0" algn="l">
              <a:buNone/>
              <a:defRPr sz="1400" b="1" i="0" cap="none" baseline="0">
                <a:solidFill>
                  <a:srgbClr val="FFC000"/>
                </a:solidFill>
                <a:latin typeface="Montserrat" pitchFamily="2" charset="77"/>
                <a:cs typeface="Arial" panose="020B0604020202020204" pitchFamily="34" charset="0"/>
              </a:defRPr>
            </a:lvl1pPr>
          </a:lstStyle>
          <a:p>
            <a:pPr lvl="0"/>
            <a:r>
              <a:rPr lang="en-US"/>
              <a:t>TOPIC ONE</a:t>
            </a:r>
          </a:p>
        </p:txBody>
      </p:sp>
      <p:sp>
        <p:nvSpPr>
          <p:cNvPr id="3" name="Title 1">
            <a:extLst>
              <a:ext uri="{FF2B5EF4-FFF2-40B4-BE49-F238E27FC236}">
                <a16:creationId xmlns:a16="http://schemas.microsoft.com/office/drawing/2014/main" id="{435D5BD1-D748-94DC-DB4D-D57E98571725}"/>
              </a:ext>
            </a:extLst>
          </p:cNvPr>
          <p:cNvSpPr>
            <a:spLocks noGrp="1"/>
          </p:cNvSpPr>
          <p:nvPr>
            <p:ph type="title" hasCustomPrompt="1"/>
          </p:nvPr>
        </p:nvSpPr>
        <p:spPr>
          <a:xfrm>
            <a:off x="304802" y="260305"/>
            <a:ext cx="9484541" cy="223789"/>
          </a:xfrm>
          <a:prstGeom prst="rect">
            <a:avLst/>
          </a:prstGeom>
        </p:spPr>
        <p:txBody>
          <a:bodyPr>
            <a:normAutofit/>
          </a:bodyPr>
          <a:lstStyle>
            <a:lvl1pPr>
              <a:defRPr sz="900" b="1">
                <a:solidFill>
                  <a:srgbClr val="647F94"/>
                </a:solidFill>
                <a:latin typeface="Montserrat" pitchFamily="2" charset="77"/>
                <a:cs typeface="Arial" panose="020B0604020202020204" pitchFamily="34" charset="0"/>
              </a:defRPr>
            </a:lvl1pPr>
          </a:lstStyle>
          <a:p>
            <a:r>
              <a:rPr lang="en-US"/>
              <a:t>EDIT SECTION TITLE CAPS</a:t>
            </a:r>
          </a:p>
        </p:txBody>
      </p:sp>
      <p:sp>
        <p:nvSpPr>
          <p:cNvPr id="4" name="Text Placeholder 16">
            <a:extLst>
              <a:ext uri="{FF2B5EF4-FFF2-40B4-BE49-F238E27FC236}">
                <a16:creationId xmlns:a16="http://schemas.microsoft.com/office/drawing/2014/main" id="{72B4D41F-AA73-C155-5535-3C7AD71AB862}"/>
              </a:ext>
            </a:extLst>
          </p:cNvPr>
          <p:cNvSpPr>
            <a:spLocks noGrp="1"/>
          </p:cNvSpPr>
          <p:nvPr>
            <p:ph type="body" sz="quarter" idx="29" hasCustomPrompt="1"/>
          </p:nvPr>
        </p:nvSpPr>
        <p:spPr>
          <a:xfrm>
            <a:off x="313764" y="497428"/>
            <a:ext cx="9475579" cy="419100"/>
          </a:xfrm>
          <a:prstGeom prst="rect">
            <a:avLst/>
          </a:prstGeom>
        </p:spPr>
        <p:txBody>
          <a:bodyPr>
            <a:noAutofit/>
          </a:bodyPr>
          <a:lstStyle>
            <a:lvl1pPr marL="0" indent="0">
              <a:spcBef>
                <a:spcPts val="0"/>
              </a:spcBef>
              <a:buNone/>
              <a:defRPr sz="2400" b="1">
                <a:solidFill>
                  <a:srgbClr val="1E4A66"/>
                </a:solidFill>
                <a:latin typeface="Montserrat" pitchFamily="2" charset="77"/>
                <a:cs typeface="Arial" panose="020B0604020202020204" pitchFamily="34" charset="0"/>
              </a:defRPr>
            </a:lvl1pPr>
          </a:lstStyle>
          <a:p>
            <a:r>
              <a:rPr lang="en-US"/>
              <a:t>Title Text</a:t>
            </a:r>
          </a:p>
        </p:txBody>
      </p:sp>
      <p:sp>
        <p:nvSpPr>
          <p:cNvPr id="9" name="Text Placeholder 10">
            <a:extLst>
              <a:ext uri="{FF2B5EF4-FFF2-40B4-BE49-F238E27FC236}">
                <a16:creationId xmlns:a16="http://schemas.microsoft.com/office/drawing/2014/main" id="{ED763E45-8650-DAD2-5D21-EB14D70A2D9D}"/>
              </a:ext>
            </a:extLst>
          </p:cNvPr>
          <p:cNvSpPr>
            <a:spLocks noGrp="1"/>
          </p:cNvSpPr>
          <p:nvPr>
            <p:ph type="body" sz="quarter" idx="26"/>
          </p:nvPr>
        </p:nvSpPr>
        <p:spPr>
          <a:xfrm>
            <a:off x="304802" y="929248"/>
            <a:ext cx="8183029" cy="497421"/>
          </a:xfrm>
          <a:prstGeom prst="rect">
            <a:avLst/>
          </a:prstGeom>
        </p:spPr>
        <p:txBody>
          <a:bodyPr>
            <a:normAutofit/>
          </a:bodyPr>
          <a:lstStyle>
            <a:lvl1pPr marL="0" indent="0">
              <a:buNone/>
              <a:defRPr sz="1200" b="0">
                <a:solidFill>
                  <a:srgbClr val="1E4A66"/>
                </a:solidFill>
                <a:latin typeface="Montserrat" pitchFamily="2" charset="77"/>
                <a:cs typeface="Arial" panose="020B0604020202020204" pitchFamily="34" charset="0"/>
              </a:defRPr>
            </a:lvl1pPr>
          </a:lstStyle>
          <a:p>
            <a:pPr lvl="0"/>
            <a:r>
              <a:rPr lang="en-US"/>
              <a:t>Click to edit Master text styles</a:t>
            </a:r>
          </a:p>
        </p:txBody>
      </p:sp>
      <p:sp>
        <p:nvSpPr>
          <p:cNvPr id="2" name="Slide Number Placeholder 3">
            <a:extLst>
              <a:ext uri="{FF2B5EF4-FFF2-40B4-BE49-F238E27FC236}">
                <a16:creationId xmlns:a16="http://schemas.microsoft.com/office/drawing/2014/main" id="{6C0FAEFD-36CB-86CF-950D-3A6E33A5CC04}"/>
              </a:ext>
            </a:extLst>
          </p:cNvPr>
          <p:cNvSpPr>
            <a:spLocks noGrp="1"/>
          </p:cNvSpPr>
          <p:nvPr>
            <p:ph type="sldNum" sz="quarter" idx="4"/>
          </p:nvPr>
        </p:nvSpPr>
        <p:spPr>
          <a:xfrm>
            <a:off x="9143999" y="6301140"/>
            <a:ext cx="2743200" cy="365125"/>
          </a:xfrm>
          <a:prstGeom prst="rect">
            <a:avLst/>
          </a:prstGeom>
        </p:spPr>
        <p:txBody>
          <a:bodyPr vert="horz" lIns="91440" tIns="45720" rIns="91440" bIns="45720" rtlCol="0" anchor="ctr"/>
          <a:lstStyle>
            <a:lvl1pPr algn="r">
              <a:defRPr sz="900">
                <a:solidFill>
                  <a:schemeClr val="tx1">
                    <a:tint val="75000"/>
                  </a:schemeClr>
                </a:solidFill>
                <a:latin typeface="Montserrat" pitchFamily="2" charset="77"/>
                <a:cs typeface="Arial" panose="020B0604020202020204" pitchFamily="34" charset="0"/>
              </a:defRPr>
            </a:lvl1pPr>
          </a:lstStyle>
          <a:p>
            <a:fld id="{EFA9F64F-DF55-4F35-846F-7D0A41A02AF4}" type="slidenum">
              <a:rPr lang="en-US" smtClean="0"/>
              <a:pPr/>
              <a:t>‹#›</a:t>
            </a:fld>
            <a:endParaRPr lang="en-US"/>
          </a:p>
        </p:txBody>
      </p:sp>
    </p:spTree>
    <p:extLst>
      <p:ext uri="{BB962C8B-B14F-4D97-AF65-F5344CB8AC3E}">
        <p14:creationId xmlns:p14="http://schemas.microsoft.com/office/powerpoint/2010/main" val="21360513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6">
    <p:spTree>
      <p:nvGrpSpPr>
        <p:cNvPr id="1" name=""/>
        <p:cNvGrpSpPr/>
        <p:nvPr/>
      </p:nvGrpSpPr>
      <p:grpSpPr>
        <a:xfrm>
          <a:off x="0" y="0"/>
          <a:ext cx="0" cy="0"/>
          <a:chOff x="0" y="0"/>
          <a:chExt cx="0" cy="0"/>
        </a:xfrm>
      </p:grpSpPr>
      <p:sp>
        <p:nvSpPr>
          <p:cNvPr id="19" name="Text Placeholder 7">
            <a:extLst>
              <a:ext uri="{FF2B5EF4-FFF2-40B4-BE49-F238E27FC236}">
                <a16:creationId xmlns:a16="http://schemas.microsoft.com/office/drawing/2014/main" id="{B29BD3A5-42FB-4D4C-8A1A-8DE815BA65D6}"/>
              </a:ext>
            </a:extLst>
          </p:cNvPr>
          <p:cNvSpPr>
            <a:spLocks noGrp="1"/>
          </p:cNvSpPr>
          <p:nvPr>
            <p:ph type="body" sz="quarter" idx="18" hasCustomPrompt="1"/>
          </p:nvPr>
        </p:nvSpPr>
        <p:spPr>
          <a:xfrm>
            <a:off x="3372658" y="5086350"/>
            <a:ext cx="2488362" cy="942976"/>
          </a:xfrm>
          <a:prstGeom prst="rect">
            <a:avLst/>
          </a:prstGeom>
          <a:noFill/>
        </p:spPr>
        <p:txBody>
          <a:bodyPr tIns="91440" bIns="91440" anchor="t">
            <a:noAutofit/>
          </a:bodyPr>
          <a:lstStyle>
            <a:lvl1pPr marL="0" indent="0" algn="ctr">
              <a:lnSpc>
                <a:spcPct val="130000"/>
              </a:lnSpc>
              <a:spcBef>
                <a:spcPts val="600"/>
              </a:spcBef>
              <a:buNone/>
              <a:defRPr sz="1200" b="0" i="0" cap="none" baseline="0">
                <a:solidFill>
                  <a:srgbClr val="125740"/>
                </a:solidFill>
                <a:latin typeface="Montserrat" pitchFamily="2" charset="77"/>
                <a:cs typeface="Arial" panose="020B0604020202020204" pitchFamily="34" charset="0"/>
              </a:defRPr>
            </a:lvl1pPr>
          </a:lstStyle>
          <a:p>
            <a:pPr lvl="0"/>
            <a:r>
              <a:rPr lang="en-US"/>
              <a:t>Edit Master text styles</a:t>
            </a:r>
          </a:p>
        </p:txBody>
      </p:sp>
      <p:sp>
        <p:nvSpPr>
          <p:cNvPr id="20" name="Text Placeholder 7">
            <a:extLst>
              <a:ext uri="{FF2B5EF4-FFF2-40B4-BE49-F238E27FC236}">
                <a16:creationId xmlns:a16="http://schemas.microsoft.com/office/drawing/2014/main" id="{75FCA248-63B0-4F3A-B3CA-F0424CFB9377}"/>
              </a:ext>
            </a:extLst>
          </p:cNvPr>
          <p:cNvSpPr>
            <a:spLocks noGrp="1"/>
          </p:cNvSpPr>
          <p:nvPr>
            <p:ph type="body" sz="quarter" idx="19" hasCustomPrompt="1"/>
          </p:nvPr>
        </p:nvSpPr>
        <p:spPr>
          <a:xfrm>
            <a:off x="6396888" y="5086350"/>
            <a:ext cx="2477222" cy="942976"/>
          </a:xfrm>
          <a:prstGeom prst="rect">
            <a:avLst/>
          </a:prstGeom>
          <a:noFill/>
        </p:spPr>
        <p:txBody>
          <a:bodyPr tIns="91440" bIns="91440" anchor="t">
            <a:noAutofit/>
          </a:bodyPr>
          <a:lstStyle>
            <a:lvl1pPr marL="0" indent="0" algn="ctr">
              <a:lnSpc>
                <a:spcPct val="130000"/>
              </a:lnSpc>
              <a:spcBef>
                <a:spcPts val="600"/>
              </a:spcBef>
              <a:buNone/>
              <a:defRPr sz="1200" b="0" i="0" cap="none" baseline="0">
                <a:solidFill>
                  <a:srgbClr val="125740"/>
                </a:solidFill>
                <a:latin typeface="Montserrat" pitchFamily="2" charset="77"/>
                <a:cs typeface="Arial" panose="020B0604020202020204" pitchFamily="34" charset="0"/>
              </a:defRPr>
            </a:lvl1pPr>
          </a:lstStyle>
          <a:p>
            <a:pPr lvl="0"/>
            <a:r>
              <a:rPr lang="en-US"/>
              <a:t>Edit Master text styles</a:t>
            </a:r>
          </a:p>
        </p:txBody>
      </p:sp>
      <p:sp>
        <p:nvSpPr>
          <p:cNvPr id="21" name="Text Placeholder 7">
            <a:extLst>
              <a:ext uri="{FF2B5EF4-FFF2-40B4-BE49-F238E27FC236}">
                <a16:creationId xmlns:a16="http://schemas.microsoft.com/office/drawing/2014/main" id="{6EE9C23B-AD4E-41D9-9A17-C716EBB2FD9C}"/>
              </a:ext>
            </a:extLst>
          </p:cNvPr>
          <p:cNvSpPr>
            <a:spLocks noGrp="1"/>
          </p:cNvSpPr>
          <p:nvPr>
            <p:ph type="body" sz="quarter" idx="20" hasCustomPrompt="1"/>
          </p:nvPr>
        </p:nvSpPr>
        <p:spPr>
          <a:xfrm>
            <a:off x="304799" y="5086350"/>
            <a:ext cx="2477222" cy="942976"/>
          </a:xfrm>
          <a:prstGeom prst="rect">
            <a:avLst/>
          </a:prstGeom>
          <a:noFill/>
        </p:spPr>
        <p:txBody>
          <a:bodyPr tIns="91440" bIns="91440" anchor="t">
            <a:noAutofit/>
          </a:bodyPr>
          <a:lstStyle>
            <a:lvl1pPr marL="0" indent="0" algn="ctr">
              <a:lnSpc>
                <a:spcPct val="130000"/>
              </a:lnSpc>
              <a:spcBef>
                <a:spcPts val="600"/>
              </a:spcBef>
              <a:buNone/>
              <a:defRPr sz="1200" b="0" i="0" cap="none" baseline="0">
                <a:solidFill>
                  <a:srgbClr val="125740"/>
                </a:solidFill>
                <a:latin typeface="Montserrat" pitchFamily="2" charset="77"/>
                <a:cs typeface="Arial" panose="020B0604020202020204" pitchFamily="34" charset="0"/>
              </a:defRPr>
            </a:lvl1pPr>
          </a:lstStyle>
          <a:p>
            <a:pPr lvl="0"/>
            <a:r>
              <a:rPr lang="en-US"/>
              <a:t>Edit Master text styles</a:t>
            </a:r>
          </a:p>
        </p:txBody>
      </p:sp>
      <p:sp>
        <p:nvSpPr>
          <p:cNvPr id="14" name="Text Placeholder 7">
            <a:extLst>
              <a:ext uri="{FF2B5EF4-FFF2-40B4-BE49-F238E27FC236}">
                <a16:creationId xmlns:a16="http://schemas.microsoft.com/office/drawing/2014/main" id="{76BEA576-E376-40F2-9167-82C24EE6ED98}"/>
              </a:ext>
            </a:extLst>
          </p:cNvPr>
          <p:cNvSpPr>
            <a:spLocks noGrp="1"/>
          </p:cNvSpPr>
          <p:nvPr>
            <p:ph type="body" sz="quarter" idx="24" hasCustomPrompt="1"/>
          </p:nvPr>
        </p:nvSpPr>
        <p:spPr>
          <a:xfrm>
            <a:off x="3372658" y="4752975"/>
            <a:ext cx="2488362" cy="400050"/>
          </a:xfrm>
          <a:prstGeom prst="rect">
            <a:avLst/>
          </a:prstGeom>
          <a:noFill/>
        </p:spPr>
        <p:txBody>
          <a:bodyPr tIns="91440" bIns="91440" anchor="ctr">
            <a:noAutofit/>
          </a:bodyPr>
          <a:lstStyle>
            <a:lvl1pPr marL="0" indent="0" algn="ctr">
              <a:lnSpc>
                <a:spcPct val="130000"/>
              </a:lnSpc>
              <a:spcBef>
                <a:spcPts val="600"/>
              </a:spcBef>
              <a:buNone/>
              <a:defRPr sz="1400" b="1" i="0" cap="all" baseline="0">
                <a:solidFill>
                  <a:srgbClr val="125740"/>
                </a:solidFill>
                <a:latin typeface="Montserrat" pitchFamily="2" charset="77"/>
                <a:cs typeface="Arial" panose="020B0604020202020204" pitchFamily="34" charset="0"/>
              </a:defRPr>
            </a:lvl1pPr>
          </a:lstStyle>
          <a:p>
            <a:pPr lvl="0"/>
            <a:r>
              <a:rPr lang="en-US"/>
              <a:t>DESCRIPTION TITLE</a:t>
            </a:r>
          </a:p>
        </p:txBody>
      </p:sp>
      <p:sp>
        <p:nvSpPr>
          <p:cNvPr id="15" name="Text Placeholder 7">
            <a:extLst>
              <a:ext uri="{FF2B5EF4-FFF2-40B4-BE49-F238E27FC236}">
                <a16:creationId xmlns:a16="http://schemas.microsoft.com/office/drawing/2014/main" id="{78362845-2CBF-4C14-8ECF-E39A7DEAFC8C}"/>
              </a:ext>
            </a:extLst>
          </p:cNvPr>
          <p:cNvSpPr>
            <a:spLocks noGrp="1"/>
          </p:cNvSpPr>
          <p:nvPr>
            <p:ph type="body" sz="quarter" idx="25" hasCustomPrompt="1"/>
          </p:nvPr>
        </p:nvSpPr>
        <p:spPr>
          <a:xfrm>
            <a:off x="6396888" y="4752975"/>
            <a:ext cx="2477222" cy="400050"/>
          </a:xfrm>
          <a:prstGeom prst="rect">
            <a:avLst/>
          </a:prstGeom>
          <a:noFill/>
        </p:spPr>
        <p:txBody>
          <a:bodyPr tIns="91440" bIns="91440" anchor="ctr">
            <a:noAutofit/>
          </a:bodyPr>
          <a:lstStyle>
            <a:lvl1pPr marL="0" indent="0" algn="ctr">
              <a:lnSpc>
                <a:spcPct val="130000"/>
              </a:lnSpc>
              <a:spcBef>
                <a:spcPts val="600"/>
              </a:spcBef>
              <a:buNone/>
              <a:defRPr sz="1400" b="1" i="0" cap="all" baseline="0">
                <a:solidFill>
                  <a:srgbClr val="125740"/>
                </a:solidFill>
                <a:latin typeface="Montserrat" pitchFamily="2" charset="77"/>
                <a:cs typeface="Arial" panose="020B0604020202020204" pitchFamily="34" charset="0"/>
              </a:defRPr>
            </a:lvl1pPr>
          </a:lstStyle>
          <a:p>
            <a:pPr lvl="0"/>
            <a:r>
              <a:rPr lang="en-US"/>
              <a:t>DESCRIPTION TITLE</a:t>
            </a:r>
          </a:p>
        </p:txBody>
      </p:sp>
      <p:sp>
        <p:nvSpPr>
          <p:cNvPr id="16" name="Text Placeholder 7">
            <a:extLst>
              <a:ext uri="{FF2B5EF4-FFF2-40B4-BE49-F238E27FC236}">
                <a16:creationId xmlns:a16="http://schemas.microsoft.com/office/drawing/2014/main" id="{D2955476-AC6C-48B0-908C-475CA6FAC628}"/>
              </a:ext>
            </a:extLst>
          </p:cNvPr>
          <p:cNvSpPr>
            <a:spLocks noGrp="1"/>
          </p:cNvSpPr>
          <p:nvPr>
            <p:ph type="body" sz="quarter" idx="26" hasCustomPrompt="1"/>
          </p:nvPr>
        </p:nvSpPr>
        <p:spPr>
          <a:xfrm>
            <a:off x="304799" y="4752975"/>
            <a:ext cx="2477222" cy="400050"/>
          </a:xfrm>
          <a:prstGeom prst="rect">
            <a:avLst/>
          </a:prstGeom>
          <a:noFill/>
        </p:spPr>
        <p:txBody>
          <a:bodyPr tIns="91440" bIns="91440" anchor="ctr">
            <a:noAutofit/>
          </a:bodyPr>
          <a:lstStyle>
            <a:lvl1pPr marL="0" indent="0" algn="ctr">
              <a:lnSpc>
                <a:spcPct val="130000"/>
              </a:lnSpc>
              <a:spcBef>
                <a:spcPts val="600"/>
              </a:spcBef>
              <a:buNone/>
              <a:defRPr sz="1400" b="1" i="0" cap="all" baseline="0">
                <a:solidFill>
                  <a:srgbClr val="125740"/>
                </a:solidFill>
                <a:latin typeface="Montserrat" pitchFamily="2" charset="77"/>
                <a:cs typeface="Arial" panose="020B0604020202020204" pitchFamily="34" charset="0"/>
              </a:defRPr>
            </a:lvl1pPr>
          </a:lstStyle>
          <a:p>
            <a:pPr lvl="0"/>
            <a:r>
              <a:rPr lang="en-US"/>
              <a:t>DESCRIPTION TITLE</a:t>
            </a:r>
          </a:p>
        </p:txBody>
      </p:sp>
      <p:sp>
        <p:nvSpPr>
          <p:cNvPr id="6" name="Text Placeholder 7">
            <a:extLst>
              <a:ext uri="{FF2B5EF4-FFF2-40B4-BE49-F238E27FC236}">
                <a16:creationId xmlns:a16="http://schemas.microsoft.com/office/drawing/2014/main" id="{8DC06AD7-6284-46F2-3A26-40361C04A46F}"/>
              </a:ext>
            </a:extLst>
          </p:cNvPr>
          <p:cNvSpPr>
            <a:spLocks noGrp="1"/>
          </p:cNvSpPr>
          <p:nvPr>
            <p:ph type="body" sz="quarter" idx="28" hasCustomPrompt="1"/>
          </p:nvPr>
        </p:nvSpPr>
        <p:spPr>
          <a:xfrm>
            <a:off x="9409979" y="5086350"/>
            <a:ext cx="2477222" cy="942976"/>
          </a:xfrm>
          <a:prstGeom prst="rect">
            <a:avLst/>
          </a:prstGeom>
          <a:noFill/>
        </p:spPr>
        <p:txBody>
          <a:bodyPr tIns="91440" bIns="91440" anchor="t">
            <a:noAutofit/>
          </a:bodyPr>
          <a:lstStyle>
            <a:lvl1pPr marL="0" indent="0" algn="ctr">
              <a:lnSpc>
                <a:spcPct val="130000"/>
              </a:lnSpc>
              <a:spcBef>
                <a:spcPts val="600"/>
              </a:spcBef>
              <a:buNone/>
              <a:defRPr sz="1200" b="0" i="0" cap="none" baseline="0">
                <a:solidFill>
                  <a:srgbClr val="125740"/>
                </a:solidFill>
                <a:latin typeface="Montserrat" pitchFamily="2" charset="77"/>
                <a:cs typeface="Arial" panose="020B0604020202020204" pitchFamily="34" charset="0"/>
              </a:defRPr>
            </a:lvl1pPr>
          </a:lstStyle>
          <a:p>
            <a:pPr lvl="0"/>
            <a:r>
              <a:rPr lang="en-US"/>
              <a:t>Edit Master text styles</a:t>
            </a:r>
          </a:p>
        </p:txBody>
      </p:sp>
      <p:sp>
        <p:nvSpPr>
          <p:cNvPr id="7" name="Text Placeholder 7">
            <a:extLst>
              <a:ext uri="{FF2B5EF4-FFF2-40B4-BE49-F238E27FC236}">
                <a16:creationId xmlns:a16="http://schemas.microsoft.com/office/drawing/2014/main" id="{83E91457-E42D-EFB3-AE64-20A49818D818}"/>
              </a:ext>
            </a:extLst>
          </p:cNvPr>
          <p:cNvSpPr>
            <a:spLocks noGrp="1"/>
          </p:cNvSpPr>
          <p:nvPr>
            <p:ph type="body" sz="quarter" idx="29" hasCustomPrompt="1"/>
          </p:nvPr>
        </p:nvSpPr>
        <p:spPr>
          <a:xfrm>
            <a:off x="9409979" y="4752975"/>
            <a:ext cx="2477222" cy="400050"/>
          </a:xfrm>
          <a:prstGeom prst="rect">
            <a:avLst/>
          </a:prstGeom>
          <a:noFill/>
        </p:spPr>
        <p:txBody>
          <a:bodyPr tIns="91440" bIns="91440" anchor="ctr">
            <a:noAutofit/>
          </a:bodyPr>
          <a:lstStyle>
            <a:lvl1pPr marL="0" indent="0" algn="ctr">
              <a:lnSpc>
                <a:spcPct val="130000"/>
              </a:lnSpc>
              <a:spcBef>
                <a:spcPts val="600"/>
              </a:spcBef>
              <a:buNone/>
              <a:defRPr sz="1400" b="1" i="0" cap="all" baseline="0">
                <a:solidFill>
                  <a:srgbClr val="125740"/>
                </a:solidFill>
                <a:latin typeface="Montserrat" pitchFamily="2" charset="77"/>
                <a:cs typeface="Arial" panose="020B0604020202020204" pitchFamily="34" charset="0"/>
              </a:defRPr>
            </a:lvl1pPr>
          </a:lstStyle>
          <a:p>
            <a:pPr lvl="0"/>
            <a:r>
              <a:rPr lang="en-US"/>
              <a:t>DESCRIPTION TITLE</a:t>
            </a:r>
          </a:p>
        </p:txBody>
      </p:sp>
      <p:sp>
        <p:nvSpPr>
          <p:cNvPr id="2" name="Title 1">
            <a:extLst>
              <a:ext uri="{FF2B5EF4-FFF2-40B4-BE49-F238E27FC236}">
                <a16:creationId xmlns:a16="http://schemas.microsoft.com/office/drawing/2014/main" id="{586D2261-DA08-AFDB-B2C1-D383CC0F56D7}"/>
              </a:ext>
            </a:extLst>
          </p:cNvPr>
          <p:cNvSpPr>
            <a:spLocks noGrp="1"/>
          </p:cNvSpPr>
          <p:nvPr>
            <p:ph type="title" hasCustomPrompt="1"/>
          </p:nvPr>
        </p:nvSpPr>
        <p:spPr>
          <a:xfrm>
            <a:off x="304802" y="260305"/>
            <a:ext cx="9484541" cy="223789"/>
          </a:xfrm>
          <a:prstGeom prst="rect">
            <a:avLst/>
          </a:prstGeom>
        </p:spPr>
        <p:txBody>
          <a:bodyPr>
            <a:normAutofit/>
          </a:bodyPr>
          <a:lstStyle>
            <a:lvl1pPr>
              <a:defRPr sz="900" b="1">
                <a:solidFill>
                  <a:srgbClr val="125740"/>
                </a:solidFill>
                <a:latin typeface="Montserrat" pitchFamily="2" charset="77"/>
                <a:cs typeface="Arial" panose="020B0604020202020204" pitchFamily="34" charset="0"/>
              </a:defRPr>
            </a:lvl1pPr>
          </a:lstStyle>
          <a:p>
            <a:r>
              <a:rPr lang="en-US"/>
              <a:t>EDIT SECTION TITLE CAPS</a:t>
            </a:r>
          </a:p>
        </p:txBody>
      </p:sp>
      <p:sp>
        <p:nvSpPr>
          <p:cNvPr id="8" name="Text Placeholder 16">
            <a:extLst>
              <a:ext uri="{FF2B5EF4-FFF2-40B4-BE49-F238E27FC236}">
                <a16:creationId xmlns:a16="http://schemas.microsoft.com/office/drawing/2014/main" id="{FA51A7CD-D2C4-BF12-5117-9536D7521F3F}"/>
              </a:ext>
            </a:extLst>
          </p:cNvPr>
          <p:cNvSpPr>
            <a:spLocks noGrp="1"/>
          </p:cNvSpPr>
          <p:nvPr>
            <p:ph type="body" sz="quarter" idx="17" hasCustomPrompt="1"/>
          </p:nvPr>
        </p:nvSpPr>
        <p:spPr>
          <a:xfrm>
            <a:off x="313764" y="497428"/>
            <a:ext cx="9497484" cy="419100"/>
          </a:xfrm>
          <a:prstGeom prst="rect">
            <a:avLst/>
          </a:prstGeom>
        </p:spPr>
        <p:txBody>
          <a:bodyPr>
            <a:noAutofit/>
          </a:bodyPr>
          <a:lstStyle>
            <a:lvl1pPr marL="0" indent="0">
              <a:spcBef>
                <a:spcPts val="0"/>
              </a:spcBef>
              <a:buNone/>
              <a:defRPr sz="2400" b="1">
                <a:solidFill>
                  <a:srgbClr val="125740"/>
                </a:solidFill>
                <a:latin typeface="Montserrat" pitchFamily="2" charset="77"/>
                <a:cs typeface="Arial" panose="020B0604020202020204" pitchFamily="34" charset="0"/>
              </a:defRPr>
            </a:lvl1pPr>
          </a:lstStyle>
          <a:p>
            <a:r>
              <a:rPr lang="en-US"/>
              <a:t>Title Text</a:t>
            </a:r>
          </a:p>
        </p:txBody>
      </p:sp>
      <p:sp>
        <p:nvSpPr>
          <p:cNvPr id="9" name="Text Placeholder 10">
            <a:extLst>
              <a:ext uri="{FF2B5EF4-FFF2-40B4-BE49-F238E27FC236}">
                <a16:creationId xmlns:a16="http://schemas.microsoft.com/office/drawing/2014/main" id="{0289E243-794F-263E-4A1E-66060FD1BC60}"/>
              </a:ext>
            </a:extLst>
          </p:cNvPr>
          <p:cNvSpPr>
            <a:spLocks noGrp="1"/>
          </p:cNvSpPr>
          <p:nvPr>
            <p:ph type="body" sz="quarter" idx="30"/>
          </p:nvPr>
        </p:nvSpPr>
        <p:spPr>
          <a:xfrm>
            <a:off x="304802" y="929249"/>
            <a:ext cx="10174940" cy="406400"/>
          </a:xfrm>
          <a:prstGeom prst="rect">
            <a:avLst/>
          </a:prstGeom>
        </p:spPr>
        <p:txBody>
          <a:bodyPr>
            <a:normAutofit/>
          </a:bodyPr>
          <a:lstStyle>
            <a:lvl1pPr marL="0" indent="0">
              <a:buNone/>
              <a:defRPr sz="1200" b="0">
                <a:solidFill>
                  <a:srgbClr val="125740"/>
                </a:solidFill>
                <a:latin typeface="Montserrat" pitchFamily="2" charset="77"/>
                <a:cs typeface="Arial" panose="020B0604020202020204" pitchFamily="34" charset="0"/>
              </a:defRPr>
            </a:lvl1pPr>
          </a:lstStyle>
          <a:p>
            <a:pPr lvl="0"/>
            <a:r>
              <a:rPr lang="en-US"/>
              <a:t>Click to edit Master text styles</a:t>
            </a:r>
          </a:p>
        </p:txBody>
      </p:sp>
      <p:sp>
        <p:nvSpPr>
          <p:cNvPr id="3" name="Slide Number Placeholder 3">
            <a:extLst>
              <a:ext uri="{FF2B5EF4-FFF2-40B4-BE49-F238E27FC236}">
                <a16:creationId xmlns:a16="http://schemas.microsoft.com/office/drawing/2014/main" id="{6C99C364-541E-E15E-0192-E384850774C3}"/>
              </a:ext>
            </a:extLst>
          </p:cNvPr>
          <p:cNvSpPr>
            <a:spLocks noGrp="1"/>
          </p:cNvSpPr>
          <p:nvPr>
            <p:ph type="sldNum" sz="quarter" idx="4"/>
          </p:nvPr>
        </p:nvSpPr>
        <p:spPr>
          <a:xfrm>
            <a:off x="9143999" y="6301140"/>
            <a:ext cx="2743200" cy="365125"/>
          </a:xfrm>
          <a:prstGeom prst="rect">
            <a:avLst/>
          </a:prstGeom>
        </p:spPr>
        <p:txBody>
          <a:bodyPr vert="horz" lIns="91440" tIns="45720" rIns="91440" bIns="45720" rtlCol="0" anchor="ctr"/>
          <a:lstStyle>
            <a:lvl1pPr algn="r">
              <a:defRPr sz="900">
                <a:solidFill>
                  <a:srgbClr val="125740"/>
                </a:solidFill>
                <a:latin typeface="Montserrat" pitchFamily="2" charset="77"/>
                <a:cs typeface="Arial" panose="020B0604020202020204" pitchFamily="34" charset="0"/>
              </a:defRPr>
            </a:lvl1pPr>
          </a:lstStyle>
          <a:p>
            <a:fld id="{EFA9F64F-DF55-4F35-846F-7D0A41A02AF4}" type="slidenum">
              <a:rPr lang="en-US" smtClean="0"/>
              <a:pPr/>
              <a:t>‹#›</a:t>
            </a:fld>
            <a:endParaRPr lang="en-US"/>
          </a:p>
        </p:txBody>
      </p:sp>
    </p:spTree>
    <p:extLst>
      <p:ext uri="{BB962C8B-B14F-4D97-AF65-F5344CB8AC3E}">
        <p14:creationId xmlns:p14="http://schemas.microsoft.com/office/powerpoint/2010/main" val="2831907959"/>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7">
    <p:spTree>
      <p:nvGrpSpPr>
        <p:cNvPr id="1" name=""/>
        <p:cNvGrpSpPr/>
        <p:nvPr/>
      </p:nvGrpSpPr>
      <p:grpSpPr>
        <a:xfrm>
          <a:off x="0" y="0"/>
          <a:ext cx="0" cy="0"/>
          <a:chOff x="0" y="0"/>
          <a:chExt cx="0" cy="0"/>
        </a:xfrm>
      </p:grpSpPr>
      <p:sp>
        <p:nvSpPr>
          <p:cNvPr id="19" name="Content Placeholder 18"/>
          <p:cNvSpPr>
            <a:spLocks noGrp="1"/>
          </p:cNvSpPr>
          <p:nvPr>
            <p:ph sz="quarter" idx="15" hasCustomPrompt="1"/>
          </p:nvPr>
        </p:nvSpPr>
        <p:spPr>
          <a:xfrm>
            <a:off x="519952" y="1752601"/>
            <a:ext cx="5154707" cy="4247510"/>
          </a:xfrm>
          <a:prstGeom prst="rect">
            <a:avLst/>
          </a:prstGeom>
        </p:spPr>
        <p:txBody>
          <a:bodyPr/>
          <a:lstStyle>
            <a:lvl1pPr marL="0" indent="0">
              <a:buNone/>
              <a:defRPr sz="2000" b="1">
                <a:solidFill>
                  <a:srgbClr val="125740"/>
                </a:solidFill>
                <a:latin typeface="Montserrat" pitchFamily="2" charset="77"/>
                <a:cs typeface="Arial" panose="020B0604020202020204" pitchFamily="34" charset="0"/>
              </a:defRPr>
            </a:lvl1pPr>
            <a:lvl2pPr marL="455073" marR="0" indent="-230712" algn="l" defTabSz="1219170" rtl="0" eaLnBrk="1" fontAlgn="auto" latinLnBrk="0" hangingPunct="1">
              <a:lnSpc>
                <a:spcPct val="100000"/>
              </a:lnSpc>
              <a:spcBef>
                <a:spcPct val="20000"/>
              </a:spcBef>
              <a:spcAft>
                <a:spcPts val="0"/>
              </a:spcAft>
              <a:buClrTx/>
              <a:buSzPct val="75000"/>
              <a:buFont typeface="Arial"/>
              <a:buChar char="•"/>
              <a:tabLst/>
              <a:defRPr sz="1200">
                <a:solidFill>
                  <a:srgbClr val="125740"/>
                </a:solidFill>
                <a:latin typeface="Montserrat" pitchFamily="2" charset="77"/>
                <a:cs typeface="Arial" panose="020B0604020202020204" pitchFamily="34" charset="0"/>
              </a:defRPr>
            </a:lvl2pPr>
            <a:lvl3pPr marL="685783" marR="0" indent="-230712" algn="l" defTabSz="1219170" rtl="0" eaLnBrk="1" fontAlgn="auto" latinLnBrk="0" hangingPunct="1">
              <a:lnSpc>
                <a:spcPct val="100000"/>
              </a:lnSpc>
              <a:spcBef>
                <a:spcPct val="20000"/>
              </a:spcBef>
              <a:spcAft>
                <a:spcPts val="0"/>
              </a:spcAft>
              <a:buClrTx/>
              <a:buSzPct val="75000"/>
              <a:buFont typeface="Arial"/>
              <a:buChar char="•"/>
              <a:tabLst/>
              <a:defRPr>
                <a:solidFill>
                  <a:srgbClr val="1E4866"/>
                </a:solidFill>
              </a:defRPr>
            </a:lvl3pPr>
            <a:lvl4pPr marL="912261" marR="0" indent="-230712" algn="l" defTabSz="1219170" rtl="0" eaLnBrk="1" fontAlgn="auto" latinLnBrk="0" hangingPunct="1">
              <a:lnSpc>
                <a:spcPct val="100000"/>
              </a:lnSpc>
              <a:spcBef>
                <a:spcPct val="20000"/>
              </a:spcBef>
              <a:spcAft>
                <a:spcPts val="0"/>
              </a:spcAft>
              <a:buClrTx/>
              <a:buSzPct val="75000"/>
              <a:buFont typeface="Arial"/>
              <a:buChar char="•"/>
              <a:tabLst/>
              <a:defRPr>
                <a:solidFill>
                  <a:srgbClr val="1E4866"/>
                </a:solidFill>
              </a:defRPr>
            </a:lvl4pPr>
            <a:lvl5pPr marL="1142971" marR="0" indent="-230712" algn="l" defTabSz="1219170" rtl="0" eaLnBrk="1" fontAlgn="auto" latinLnBrk="0" hangingPunct="1">
              <a:lnSpc>
                <a:spcPct val="100000"/>
              </a:lnSpc>
              <a:spcBef>
                <a:spcPct val="20000"/>
              </a:spcBef>
              <a:spcAft>
                <a:spcPts val="0"/>
              </a:spcAft>
              <a:buClrTx/>
              <a:buSzPct val="75000"/>
              <a:buFont typeface="Arial"/>
              <a:buChar char="•"/>
              <a:tabLst/>
              <a:defRPr>
                <a:solidFill>
                  <a:srgbClr val="1E4866"/>
                </a:solidFill>
              </a:defRPr>
            </a:lvl5pPr>
          </a:lstStyle>
          <a:p>
            <a:pPr lvl="0"/>
            <a:r>
              <a:rPr lang="en-US"/>
              <a:t>Click here to edit master text</a:t>
            </a:r>
          </a:p>
          <a:p>
            <a:pPr marL="455073" marR="0" lvl="1" indent="-230712" algn="l" defTabSz="1219170" rtl="0" eaLnBrk="1" fontAlgn="auto" latinLnBrk="0" hangingPunct="1">
              <a:lnSpc>
                <a:spcPct val="100000"/>
              </a:lnSpc>
              <a:spcBef>
                <a:spcPct val="20000"/>
              </a:spcBef>
              <a:spcAft>
                <a:spcPts val="0"/>
              </a:spcAft>
              <a:buClrTx/>
              <a:buSzPct val="75000"/>
              <a:buFont typeface="Arial"/>
              <a:buChar char="•"/>
              <a:tabLst/>
              <a:defRPr/>
            </a:pPr>
            <a:r>
              <a:rPr lang="en-US"/>
              <a:t>Click here to edit master text</a:t>
            </a:r>
          </a:p>
        </p:txBody>
      </p:sp>
      <p:sp>
        <p:nvSpPr>
          <p:cNvPr id="2" name="Rectangle 1">
            <a:extLst>
              <a:ext uri="{FF2B5EF4-FFF2-40B4-BE49-F238E27FC236}">
                <a16:creationId xmlns:a16="http://schemas.microsoft.com/office/drawing/2014/main" id="{2CF230D3-1279-F70F-DB06-B3053F90AFAA}"/>
              </a:ext>
            </a:extLst>
          </p:cNvPr>
          <p:cNvSpPr/>
          <p:nvPr userDrawn="1"/>
        </p:nvSpPr>
        <p:spPr>
          <a:xfrm>
            <a:off x="6006353" y="1470069"/>
            <a:ext cx="5880846" cy="47527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C000"/>
              </a:solidFill>
              <a:latin typeface="Montserrat" pitchFamily="2" charset="77"/>
            </a:endParaRPr>
          </a:p>
        </p:txBody>
      </p:sp>
      <p:sp>
        <p:nvSpPr>
          <p:cNvPr id="8" name="Title 1">
            <a:extLst>
              <a:ext uri="{FF2B5EF4-FFF2-40B4-BE49-F238E27FC236}">
                <a16:creationId xmlns:a16="http://schemas.microsoft.com/office/drawing/2014/main" id="{232E55AC-C0AB-2CE2-B6A6-BF53FEA8BDDC}"/>
              </a:ext>
            </a:extLst>
          </p:cNvPr>
          <p:cNvSpPr>
            <a:spLocks noGrp="1"/>
          </p:cNvSpPr>
          <p:nvPr>
            <p:ph type="title" hasCustomPrompt="1"/>
          </p:nvPr>
        </p:nvSpPr>
        <p:spPr>
          <a:xfrm>
            <a:off x="304802" y="260305"/>
            <a:ext cx="9484541" cy="223789"/>
          </a:xfrm>
          <a:prstGeom prst="rect">
            <a:avLst/>
          </a:prstGeom>
        </p:spPr>
        <p:txBody>
          <a:bodyPr>
            <a:normAutofit/>
          </a:bodyPr>
          <a:lstStyle>
            <a:lvl1pPr>
              <a:defRPr sz="900" b="1">
                <a:solidFill>
                  <a:srgbClr val="125740"/>
                </a:solidFill>
                <a:latin typeface="Montserrat" pitchFamily="2" charset="77"/>
                <a:cs typeface="Arial" panose="020B0604020202020204" pitchFamily="34" charset="0"/>
              </a:defRPr>
            </a:lvl1pPr>
          </a:lstStyle>
          <a:p>
            <a:r>
              <a:rPr lang="en-US"/>
              <a:t>EDIT SECTION TITLE CAPS</a:t>
            </a:r>
          </a:p>
        </p:txBody>
      </p:sp>
      <p:sp>
        <p:nvSpPr>
          <p:cNvPr id="10" name="Text Placeholder 16">
            <a:extLst>
              <a:ext uri="{FF2B5EF4-FFF2-40B4-BE49-F238E27FC236}">
                <a16:creationId xmlns:a16="http://schemas.microsoft.com/office/drawing/2014/main" id="{944EBB26-E46F-23A1-17F1-D8A7E150E17A}"/>
              </a:ext>
            </a:extLst>
          </p:cNvPr>
          <p:cNvSpPr>
            <a:spLocks noGrp="1"/>
          </p:cNvSpPr>
          <p:nvPr>
            <p:ph type="body" sz="quarter" idx="17" hasCustomPrompt="1"/>
          </p:nvPr>
        </p:nvSpPr>
        <p:spPr>
          <a:xfrm>
            <a:off x="313764" y="497428"/>
            <a:ext cx="9497484" cy="419100"/>
          </a:xfrm>
          <a:prstGeom prst="rect">
            <a:avLst/>
          </a:prstGeom>
        </p:spPr>
        <p:txBody>
          <a:bodyPr>
            <a:noAutofit/>
          </a:bodyPr>
          <a:lstStyle>
            <a:lvl1pPr marL="0" indent="0">
              <a:spcBef>
                <a:spcPts val="0"/>
              </a:spcBef>
              <a:buNone/>
              <a:defRPr sz="2400" b="1">
                <a:solidFill>
                  <a:srgbClr val="125740"/>
                </a:solidFill>
                <a:latin typeface="Montserrat" pitchFamily="2" charset="77"/>
                <a:cs typeface="Arial" panose="020B0604020202020204" pitchFamily="34" charset="0"/>
              </a:defRPr>
            </a:lvl1pPr>
          </a:lstStyle>
          <a:p>
            <a:r>
              <a:rPr lang="en-US"/>
              <a:t>Title Text</a:t>
            </a:r>
          </a:p>
        </p:txBody>
      </p:sp>
      <p:sp>
        <p:nvSpPr>
          <p:cNvPr id="11" name="Text Placeholder 10">
            <a:extLst>
              <a:ext uri="{FF2B5EF4-FFF2-40B4-BE49-F238E27FC236}">
                <a16:creationId xmlns:a16="http://schemas.microsoft.com/office/drawing/2014/main" id="{D16A7D62-B867-886D-998D-1B40156F39C4}"/>
              </a:ext>
            </a:extLst>
          </p:cNvPr>
          <p:cNvSpPr>
            <a:spLocks noGrp="1"/>
          </p:cNvSpPr>
          <p:nvPr>
            <p:ph type="body" sz="quarter" idx="26"/>
          </p:nvPr>
        </p:nvSpPr>
        <p:spPr>
          <a:xfrm>
            <a:off x="304802" y="929249"/>
            <a:ext cx="10174940" cy="406400"/>
          </a:xfrm>
          <a:prstGeom prst="rect">
            <a:avLst/>
          </a:prstGeom>
        </p:spPr>
        <p:txBody>
          <a:bodyPr>
            <a:normAutofit/>
          </a:bodyPr>
          <a:lstStyle>
            <a:lvl1pPr marL="0" indent="0">
              <a:buNone/>
              <a:defRPr sz="1200" b="0">
                <a:solidFill>
                  <a:srgbClr val="125740"/>
                </a:solidFill>
                <a:latin typeface="Montserrat" pitchFamily="2" charset="77"/>
                <a:cs typeface="Arial" panose="020B0604020202020204" pitchFamily="34" charset="0"/>
              </a:defRPr>
            </a:lvl1pPr>
          </a:lstStyle>
          <a:p>
            <a:pPr lvl="0"/>
            <a:r>
              <a:rPr lang="en-US"/>
              <a:t>Click to edit Master text styles</a:t>
            </a:r>
          </a:p>
        </p:txBody>
      </p:sp>
      <p:sp>
        <p:nvSpPr>
          <p:cNvPr id="18" name="Text Placeholder 7">
            <a:extLst>
              <a:ext uri="{FF2B5EF4-FFF2-40B4-BE49-F238E27FC236}">
                <a16:creationId xmlns:a16="http://schemas.microsoft.com/office/drawing/2014/main" id="{51A00DEF-B79F-C104-AA98-ECD0793CADB1}"/>
              </a:ext>
            </a:extLst>
          </p:cNvPr>
          <p:cNvSpPr>
            <a:spLocks noGrp="1"/>
          </p:cNvSpPr>
          <p:nvPr>
            <p:ph type="body" sz="quarter" idx="27" hasCustomPrompt="1"/>
          </p:nvPr>
        </p:nvSpPr>
        <p:spPr>
          <a:xfrm>
            <a:off x="6728851" y="3203701"/>
            <a:ext cx="2000285" cy="292293"/>
          </a:xfrm>
          <a:prstGeom prst="rect">
            <a:avLst/>
          </a:prstGeom>
        </p:spPr>
        <p:txBody>
          <a:bodyPr anchor="ctr">
            <a:noAutofit/>
          </a:bodyPr>
          <a:lstStyle>
            <a:lvl1pPr marL="0" indent="0" algn="l">
              <a:buNone/>
              <a:defRPr sz="1400" b="1" i="0" cap="none" baseline="0">
                <a:solidFill>
                  <a:srgbClr val="FFC000"/>
                </a:solidFill>
                <a:latin typeface="Montserrat" pitchFamily="2" charset="77"/>
                <a:cs typeface="Arial" panose="020B0604020202020204" pitchFamily="34" charset="0"/>
              </a:defRPr>
            </a:lvl1pPr>
          </a:lstStyle>
          <a:p>
            <a:pPr lvl="0"/>
            <a:r>
              <a:rPr lang="en-US"/>
              <a:t>TOPIC TWO</a:t>
            </a:r>
          </a:p>
        </p:txBody>
      </p:sp>
      <p:sp>
        <p:nvSpPr>
          <p:cNvPr id="20" name="Text Placeholder 7">
            <a:extLst>
              <a:ext uri="{FF2B5EF4-FFF2-40B4-BE49-F238E27FC236}">
                <a16:creationId xmlns:a16="http://schemas.microsoft.com/office/drawing/2014/main" id="{94998380-DAA0-667A-911E-9F379FC9A314}"/>
              </a:ext>
            </a:extLst>
          </p:cNvPr>
          <p:cNvSpPr>
            <a:spLocks noGrp="1"/>
          </p:cNvSpPr>
          <p:nvPr>
            <p:ph type="body" sz="quarter" idx="28" hasCustomPrompt="1"/>
          </p:nvPr>
        </p:nvSpPr>
        <p:spPr>
          <a:xfrm>
            <a:off x="6728851" y="1612549"/>
            <a:ext cx="2000285" cy="292293"/>
          </a:xfrm>
          <a:prstGeom prst="rect">
            <a:avLst/>
          </a:prstGeom>
        </p:spPr>
        <p:txBody>
          <a:bodyPr anchor="ctr">
            <a:noAutofit/>
          </a:bodyPr>
          <a:lstStyle>
            <a:lvl1pPr marL="0" indent="0" algn="l">
              <a:buNone/>
              <a:defRPr sz="1400" b="1" i="0" cap="none" baseline="0">
                <a:solidFill>
                  <a:srgbClr val="FFC000"/>
                </a:solidFill>
                <a:latin typeface="Montserrat" pitchFamily="2" charset="77"/>
                <a:cs typeface="Arial" panose="020B0604020202020204" pitchFamily="34" charset="0"/>
              </a:defRPr>
            </a:lvl1pPr>
          </a:lstStyle>
          <a:p>
            <a:pPr lvl="0"/>
            <a:r>
              <a:rPr lang="en-US"/>
              <a:t>TOPIC ONE</a:t>
            </a:r>
          </a:p>
        </p:txBody>
      </p:sp>
      <p:sp>
        <p:nvSpPr>
          <p:cNvPr id="21" name="Text Placeholder 7">
            <a:extLst>
              <a:ext uri="{FF2B5EF4-FFF2-40B4-BE49-F238E27FC236}">
                <a16:creationId xmlns:a16="http://schemas.microsoft.com/office/drawing/2014/main" id="{222B1A33-F8B9-F624-D642-9E757F008391}"/>
              </a:ext>
            </a:extLst>
          </p:cNvPr>
          <p:cNvSpPr>
            <a:spLocks noGrp="1"/>
          </p:cNvSpPr>
          <p:nvPr>
            <p:ph type="body" sz="quarter" idx="29" hasCustomPrompt="1"/>
          </p:nvPr>
        </p:nvSpPr>
        <p:spPr>
          <a:xfrm>
            <a:off x="6728851" y="4896288"/>
            <a:ext cx="2000285" cy="292293"/>
          </a:xfrm>
          <a:prstGeom prst="rect">
            <a:avLst/>
          </a:prstGeom>
        </p:spPr>
        <p:txBody>
          <a:bodyPr anchor="ctr">
            <a:noAutofit/>
          </a:bodyPr>
          <a:lstStyle>
            <a:lvl1pPr marL="0" indent="0" algn="l">
              <a:buNone/>
              <a:defRPr sz="1400" b="1" i="0" cap="none" baseline="0">
                <a:solidFill>
                  <a:srgbClr val="FFC000"/>
                </a:solidFill>
                <a:latin typeface="Montserrat" pitchFamily="2" charset="77"/>
                <a:cs typeface="Arial" panose="020B0604020202020204" pitchFamily="34" charset="0"/>
              </a:defRPr>
            </a:lvl1pPr>
          </a:lstStyle>
          <a:p>
            <a:pPr lvl="0"/>
            <a:r>
              <a:rPr lang="en-US"/>
              <a:t>TOPIC THREE</a:t>
            </a:r>
          </a:p>
        </p:txBody>
      </p:sp>
      <p:sp>
        <p:nvSpPr>
          <p:cNvPr id="22" name="Text Placeholder 12">
            <a:extLst>
              <a:ext uri="{FF2B5EF4-FFF2-40B4-BE49-F238E27FC236}">
                <a16:creationId xmlns:a16="http://schemas.microsoft.com/office/drawing/2014/main" id="{1D6C5F55-C742-0AEC-7451-6E7B2CB706DC}"/>
              </a:ext>
            </a:extLst>
          </p:cNvPr>
          <p:cNvSpPr>
            <a:spLocks noGrp="1"/>
          </p:cNvSpPr>
          <p:nvPr>
            <p:ph type="body" sz="quarter" idx="16" hasCustomPrompt="1"/>
          </p:nvPr>
        </p:nvSpPr>
        <p:spPr>
          <a:xfrm>
            <a:off x="6728854" y="1904842"/>
            <a:ext cx="4521852" cy="868583"/>
          </a:xfrm>
          <a:prstGeom prst="rect">
            <a:avLst/>
          </a:prstGeom>
        </p:spPr>
        <p:txBody>
          <a:bodyPr>
            <a:normAutofit/>
          </a:bodyPr>
          <a:lstStyle>
            <a:lvl1pPr marL="228594" indent="-228594">
              <a:buFont typeface="Arial" panose="020B0604020202020204" pitchFamily="34" charset="0"/>
              <a:buChar char="•"/>
              <a:defRPr sz="1200">
                <a:solidFill>
                  <a:srgbClr val="FFC000"/>
                </a:solidFill>
                <a:latin typeface="Montserrat" pitchFamily="2" charset="77"/>
                <a:cs typeface="Arial" panose="020B0604020202020204" pitchFamily="34" charset="0"/>
              </a:defRPr>
            </a:lvl1pPr>
          </a:lstStyle>
          <a:p>
            <a:pPr lvl="0"/>
            <a:r>
              <a:rPr lang="en-US"/>
              <a:t>Brief description</a:t>
            </a:r>
          </a:p>
        </p:txBody>
      </p:sp>
      <p:sp>
        <p:nvSpPr>
          <p:cNvPr id="23" name="Text Placeholder 12">
            <a:extLst>
              <a:ext uri="{FF2B5EF4-FFF2-40B4-BE49-F238E27FC236}">
                <a16:creationId xmlns:a16="http://schemas.microsoft.com/office/drawing/2014/main" id="{EE7EE8FA-AFD9-7C35-0BD8-CF4572106A17}"/>
              </a:ext>
            </a:extLst>
          </p:cNvPr>
          <p:cNvSpPr>
            <a:spLocks noGrp="1"/>
          </p:cNvSpPr>
          <p:nvPr>
            <p:ph type="body" sz="quarter" idx="30" hasCustomPrompt="1"/>
          </p:nvPr>
        </p:nvSpPr>
        <p:spPr>
          <a:xfrm>
            <a:off x="6728854" y="3495994"/>
            <a:ext cx="4521852" cy="868583"/>
          </a:xfrm>
          <a:prstGeom prst="rect">
            <a:avLst/>
          </a:prstGeom>
        </p:spPr>
        <p:txBody>
          <a:bodyPr>
            <a:normAutofit/>
          </a:bodyPr>
          <a:lstStyle>
            <a:lvl1pPr marL="228594" indent="-228594">
              <a:buFont typeface="Arial" panose="020B0604020202020204" pitchFamily="34" charset="0"/>
              <a:buChar char="•"/>
              <a:defRPr sz="1200">
                <a:solidFill>
                  <a:srgbClr val="FFC000"/>
                </a:solidFill>
                <a:latin typeface="Montserrat" pitchFamily="2" charset="77"/>
                <a:cs typeface="Arial" panose="020B0604020202020204" pitchFamily="34" charset="0"/>
              </a:defRPr>
            </a:lvl1pPr>
          </a:lstStyle>
          <a:p>
            <a:pPr lvl="0"/>
            <a:r>
              <a:rPr lang="en-US"/>
              <a:t>Brief description</a:t>
            </a:r>
          </a:p>
        </p:txBody>
      </p:sp>
      <p:sp>
        <p:nvSpPr>
          <p:cNvPr id="24" name="Text Placeholder 12">
            <a:extLst>
              <a:ext uri="{FF2B5EF4-FFF2-40B4-BE49-F238E27FC236}">
                <a16:creationId xmlns:a16="http://schemas.microsoft.com/office/drawing/2014/main" id="{B21AB65E-0CA8-0EDD-1BB6-8F5FAD891794}"/>
              </a:ext>
            </a:extLst>
          </p:cNvPr>
          <p:cNvSpPr>
            <a:spLocks noGrp="1"/>
          </p:cNvSpPr>
          <p:nvPr>
            <p:ph type="body" sz="quarter" idx="31" hasCustomPrompt="1"/>
          </p:nvPr>
        </p:nvSpPr>
        <p:spPr>
          <a:xfrm>
            <a:off x="6728854" y="5188581"/>
            <a:ext cx="4521852" cy="868583"/>
          </a:xfrm>
          <a:prstGeom prst="rect">
            <a:avLst/>
          </a:prstGeom>
        </p:spPr>
        <p:txBody>
          <a:bodyPr>
            <a:normAutofit/>
          </a:bodyPr>
          <a:lstStyle>
            <a:lvl1pPr marL="228594" indent="-228594">
              <a:buFont typeface="Arial" panose="020B0604020202020204" pitchFamily="34" charset="0"/>
              <a:buChar char="•"/>
              <a:defRPr sz="1200">
                <a:solidFill>
                  <a:srgbClr val="FFC000"/>
                </a:solidFill>
                <a:latin typeface="Montserrat" pitchFamily="2" charset="77"/>
                <a:cs typeface="Arial" panose="020B0604020202020204" pitchFamily="34" charset="0"/>
              </a:defRPr>
            </a:lvl1pPr>
          </a:lstStyle>
          <a:p>
            <a:pPr lvl="0"/>
            <a:r>
              <a:rPr lang="en-US"/>
              <a:t>Brief description</a:t>
            </a:r>
          </a:p>
        </p:txBody>
      </p:sp>
      <p:sp>
        <p:nvSpPr>
          <p:cNvPr id="3" name="Slide Number Placeholder 3">
            <a:extLst>
              <a:ext uri="{FF2B5EF4-FFF2-40B4-BE49-F238E27FC236}">
                <a16:creationId xmlns:a16="http://schemas.microsoft.com/office/drawing/2014/main" id="{00D602FB-32F9-436D-201C-5FAC6BA7B5D0}"/>
              </a:ext>
            </a:extLst>
          </p:cNvPr>
          <p:cNvSpPr>
            <a:spLocks noGrp="1"/>
          </p:cNvSpPr>
          <p:nvPr>
            <p:ph type="sldNum" sz="quarter" idx="4"/>
          </p:nvPr>
        </p:nvSpPr>
        <p:spPr>
          <a:xfrm>
            <a:off x="9143999" y="6301140"/>
            <a:ext cx="2743200" cy="365125"/>
          </a:xfrm>
          <a:prstGeom prst="rect">
            <a:avLst/>
          </a:prstGeom>
        </p:spPr>
        <p:txBody>
          <a:bodyPr vert="horz" lIns="91440" tIns="45720" rIns="91440" bIns="45720" rtlCol="0" anchor="ctr"/>
          <a:lstStyle>
            <a:lvl1pPr algn="r">
              <a:defRPr sz="900">
                <a:solidFill>
                  <a:schemeClr val="tx1">
                    <a:tint val="75000"/>
                  </a:schemeClr>
                </a:solidFill>
                <a:latin typeface="Montserrat" pitchFamily="2" charset="77"/>
                <a:cs typeface="Arial" panose="020B0604020202020204" pitchFamily="34" charset="0"/>
              </a:defRPr>
            </a:lvl1pPr>
          </a:lstStyle>
          <a:p>
            <a:fld id="{EFA9F64F-DF55-4F35-846F-7D0A41A02AF4}" type="slidenum">
              <a:rPr lang="en-US" smtClean="0"/>
              <a:pPr/>
              <a:t>‹#›</a:t>
            </a:fld>
            <a:endParaRPr lang="en-US"/>
          </a:p>
        </p:txBody>
      </p:sp>
    </p:spTree>
    <p:extLst>
      <p:ext uri="{BB962C8B-B14F-4D97-AF65-F5344CB8AC3E}">
        <p14:creationId xmlns:p14="http://schemas.microsoft.com/office/powerpoint/2010/main" val="40319320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8">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CF230D3-1279-F70F-DB06-B3053F90AFAA}"/>
              </a:ext>
            </a:extLst>
          </p:cNvPr>
          <p:cNvSpPr/>
          <p:nvPr userDrawn="1"/>
        </p:nvSpPr>
        <p:spPr>
          <a:xfrm>
            <a:off x="304799" y="1237364"/>
            <a:ext cx="5880846" cy="4969204"/>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E4A66"/>
              </a:solidFill>
              <a:latin typeface="Montserrat" pitchFamily="2" charset="77"/>
            </a:endParaRPr>
          </a:p>
        </p:txBody>
      </p:sp>
      <p:sp>
        <p:nvSpPr>
          <p:cNvPr id="19" name="Content Placeholder 18"/>
          <p:cNvSpPr>
            <a:spLocks noGrp="1"/>
          </p:cNvSpPr>
          <p:nvPr>
            <p:ph sz="quarter" idx="15" hasCustomPrompt="1"/>
          </p:nvPr>
        </p:nvSpPr>
        <p:spPr>
          <a:xfrm>
            <a:off x="609601" y="1361683"/>
            <a:ext cx="5235387" cy="4664402"/>
          </a:xfrm>
          <a:prstGeom prst="rect">
            <a:avLst/>
          </a:prstGeom>
        </p:spPr>
        <p:txBody>
          <a:bodyPr anchor="ctr">
            <a:normAutofit/>
          </a:bodyPr>
          <a:lstStyle>
            <a:lvl1pPr marL="0" indent="0">
              <a:buNone/>
              <a:defRPr sz="1200" b="0">
                <a:solidFill>
                  <a:srgbClr val="FFC000"/>
                </a:solidFill>
                <a:latin typeface="Montserrat" pitchFamily="2" charset="77"/>
                <a:cs typeface="Arial" panose="020B0604020202020204" pitchFamily="34" charset="0"/>
              </a:defRPr>
            </a:lvl1pPr>
            <a:lvl2pPr marL="455073" marR="0" indent="-230712" algn="l" defTabSz="1219170" rtl="0" eaLnBrk="1" fontAlgn="auto" latinLnBrk="0" hangingPunct="1">
              <a:lnSpc>
                <a:spcPct val="100000"/>
              </a:lnSpc>
              <a:spcBef>
                <a:spcPct val="20000"/>
              </a:spcBef>
              <a:spcAft>
                <a:spcPts val="0"/>
              </a:spcAft>
              <a:buClrTx/>
              <a:buSzPct val="75000"/>
              <a:buFont typeface="Arial"/>
              <a:buChar char="•"/>
              <a:tabLst/>
              <a:defRPr sz="1200" b="0">
                <a:solidFill>
                  <a:srgbClr val="FFC000"/>
                </a:solidFill>
                <a:latin typeface="Montserrat" pitchFamily="2" charset="77"/>
                <a:cs typeface="Arial" panose="020B0604020202020204" pitchFamily="34" charset="0"/>
              </a:defRPr>
            </a:lvl2pPr>
            <a:lvl3pPr marL="685783" marR="0" indent="-230712" algn="l" defTabSz="1219170" rtl="0" eaLnBrk="1" fontAlgn="auto" latinLnBrk="0" hangingPunct="1">
              <a:lnSpc>
                <a:spcPct val="100000"/>
              </a:lnSpc>
              <a:spcBef>
                <a:spcPct val="20000"/>
              </a:spcBef>
              <a:spcAft>
                <a:spcPts val="0"/>
              </a:spcAft>
              <a:buClrTx/>
              <a:buSzPct val="75000"/>
              <a:buFont typeface="Arial"/>
              <a:buChar char="•"/>
              <a:tabLst/>
              <a:defRPr>
                <a:solidFill>
                  <a:srgbClr val="1E4866"/>
                </a:solidFill>
              </a:defRPr>
            </a:lvl3pPr>
            <a:lvl4pPr marL="912261" marR="0" indent="-230712" algn="l" defTabSz="1219170" rtl="0" eaLnBrk="1" fontAlgn="auto" latinLnBrk="0" hangingPunct="1">
              <a:lnSpc>
                <a:spcPct val="100000"/>
              </a:lnSpc>
              <a:spcBef>
                <a:spcPct val="20000"/>
              </a:spcBef>
              <a:spcAft>
                <a:spcPts val="0"/>
              </a:spcAft>
              <a:buClrTx/>
              <a:buSzPct val="75000"/>
              <a:buFont typeface="Arial"/>
              <a:buChar char="•"/>
              <a:tabLst/>
              <a:defRPr>
                <a:solidFill>
                  <a:srgbClr val="1E4866"/>
                </a:solidFill>
              </a:defRPr>
            </a:lvl4pPr>
            <a:lvl5pPr marL="1142971" marR="0" indent="-230712" algn="l" defTabSz="1219170" rtl="0" eaLnBrk="1" fontAlgn="auto" latinLnBrk="0" hangingPunct="1">
              <a:lnSpc>
                <a:spcPct val="100000"/>
              </a:lnSpc>
              <a:spcBef>
                <a:spcPct val="20000"/>
              </a:spcBef>
              <a:spcAft>
                <a:spcPts val="0"/>
              </a:spcAft>
              <a:buClrTx/>
              <a:buSzPct val="75000"/>
              <a:buFont typeface="Arial"/>
              <a:buChar char="•"/>
              <a:tabLst/>
              <a:defRPr>
                <a:solidFill>
                  <a:srgbClr val="1E4866"/>
                </a:solidFill>
              </a:defRPr>
            </a:lvl5pPr>
          </a:lstStyle>
          <a:p>
            <a:pPr lvl="0"/>
            <a:r>
              <a:rPr lang="en-US" dirty="0"/>
              <a:t>Click here to edit master text</a:t>
            </a:r>
          </a:p>
          <a:p>
            <a:pPr marL="455073" marR="0" lvl="1" indent="-230712" algn="l" defTabSz="1219170" rtl="0" eaLnBrk="1" fontAlgn="auto" latinLnBrk="0" hangingPunct="1">
              <a:lnSpc>
                <a:spcPct val="100000"/>
              </a:lnSpc>
              <a:spcBef>
                <a:spcPct val="20000"/>
              </a:spcBef>
              <a:spcAft>
                <a:spcPts val="0"/>
              </a:spcAft>
              <a:buClrTx/>
              <a:buSzPct val="75000"/>
              <a:buFont typeface="Arial"/>
              <a:buChar char="•"/>
              <a:tabLst/>
              <a:defRPr/>
            </a:pPr>
            <a:r>
              <a:rPr lang="en-US" dirty="0"/>
              <a:t>Click here to edit master text</a:t>
            </a:r>
          </a:p>
        </p:txBody>
      </p:sp>
      <p:sp>
        <p:nvSpPr>
          <p:cNvPr id="4" name="Title 1">
            <a:extLst>
              <a:ext uri="{FF2B5EF4-FFF2-40B4-BE49-F238E27FC236}">
                <a16:creationId xmlns:a16="http://schemas.microsoft.com/office/drawing/2014/main" id="{50F70724-5771-AACE-E1E3-C9FC5B4C1CF5}"/>
              </a:ext>
            </a:extLst>
          </p:cNvPr>
          <p:cNvSpPr>
            <a:spLocks noGrp="1"/>
          </p:cNvSpPr>
          <p:nvPr>
            <p:ph type="title" hasCustomPrompt="1"/>
          </p:nvPr>
        </p:nvSpPr>
        <p:spPr>
          <a:xfrm>
            <a:off x="304802" y="260305"/>
            <a:ext cx="10174940" cy="223789"/>
          </a:xfrm>
          <a:prstGeom prst="rect">
            <a:avLst/>
          </a:prstGeom>
        </p:spPr>
        <p:txBody>
          <a:bodyPr>
            <a:normAutofit/>
          </a:bodyPr>
          <a:lstStyle>
            <a:lvl1pPr>
              <a:defRPr sz="900" b="1">
                <a:solidFill>
                  <a:srgbClr val="125740"/>
                </a:solidFill>
                <a:latin typeface="Montserrat" pitchFamily="2" charset="77"/>
                <a:cs typeface="Arial" panose="020B0604020202020204" pitchFamily="34" charset="0"/>
              </a:defRPr>
            </a:lvl1pPr>
          </a:lstStyle>
          <a:p>
            <a:r>
              <a:rPr lang="en-US"/>
              <a:t>EDIT SECTION TITLE CAPS</a:t>
            </a:r>
          </a:p>
        </p:txBody>
      </p:sp>
      <p:sp>
        <p:nvSpPr>
          <p:cNvPr id="8" name="Text Placeholder 16">
            <a:extLst>
              <a:ext uri="{FF2B5EF4-FFF2-40B4-BE49-F238E27FC236}">
                <a16:creationId xmlns:a16="http://schemas.microsoft.com/office/drawing/2014/main" id="{50447734-EF31-56FD-8198-CB176EA2B34D}"/>
              </a:ext>
            </a:extLst>
          </p:cNvPr>
          <p:cNvSpPr>
            <a:spLocks noGrp="1"/>
          </p:cNvSpPr>
          <p:nvPr>
            <p:ph type="body" sz="quarter" idx="17" hasCustomPrompt="1"/>
          </p:nvPr>
        </p:nvSpPr>
        <p:spPr>
          <a:xfrm>
            <a:off x="313764" y="497428"/>
            <a:ext cx="10165978" cy="419100"/>
          </a:xfrm>
          <a:prstGeom prst="rect">
            <a:avLst/>
          </a:prstGeom>
        </p:spPr>
        <p:txBody>
          <a:bodyPr>
            <a:noAutofit/>
          </a:bodyPr>
          <a:lstStyle>
            <a:lvl1pPr marL="0" indent="0">
              <a:spcBef>
                <a:spcPts val="0"/>
              </a:spcBef>
              <a:buNone/>
              <a:defRPr sz="2400" b="1">
                <a:solidFill>
                  <a:srgbClr val="125740"/>
                </a:solidFill>
                <a:latin typeface="Montserrat" pitchFamily="2" charset="77"/>
                <a:cs typeface="Arial" panose="020B0604020202020204" pitchFamily="34" charset="0"/>
              </a:defRPr>
            </a:lvl1pPr>
          </a:lstStyle>
          <a:p>
            <a:r>
              <a:rPr lang="en-US"/>
              <a:t>Title Text</a:t>
            </a:r>
          </a:p>
        </p:txBody>
      </p:sp>
      <p:sp>
        <p:nvSpPr>
          <p:cNvPr id="10" name="Text Placeholder 10">
            <a:extLst>
              <a:ext uri="{FF2B5EF4-FFF2-40B4-BE49-F238E27FC236}">
                <a16:creationId xmlns:a16="http://schemas.microsoft.com/office/drawing/2014/main" id="{B6389E5C-E515-58EC-C1B0-15D329BCAAC0}"/>
              </a:ext>
            </a:extLst>
          </p:cNvPr>
          <p:cNvSpPr>
            <a:spLocks noGrp="1"/>
          </p:cNvSpPr>
          <p:nvPr>
            <p:ph type="body" sz="quarter" idx="26"/>
          </p:nvPr>
        </p:nvSpPr>
        <p:spPr>
          <a:xfrm>
            <a:off x="304802" y="929249"/>
            <a:ext cx="10174940" cy="308115"/>
          </a:xfrm>
          <a:prstGeom prst="rect">
            <a:avLst/>
          </a:prstGeom>
        </p:spPr>
        <p:txBody>
          <a:bodyPr>
            <a:normAutofit/>
          </a:bodyPr>
          <a:lstStyle>
            <a:lvl1pPr marL="0" indent="0">
              <a:buNone/>
              <a:defRPr sz="1200" b="0">
                <a:solidFill>
                  <a:srgbClr val="125740"/>
                </a:solidFill>
                <a:latin typeface="Montserrat" pitchFamily="2" charset="77"/>
                <a:cs typeface="Arial" panose="020B0604020202020204" pitchFamily="34" charset="0"/>
              </a:defRPr>
            </a:lvl1pPr>
          </a:lstStyle>
          <a:p>
            <a:pPr lvl="0"/>
            <a:r>
              <a:rPr lang="en-US"/>
              <a:t>Click to edit Master text styles</a:t>
            </a:r>
          </a:p>
        </p:txBody>
      </p:sp>
      <p:sp>
        <p:nvSpPr>
          <p:cNvPr id="15" name="Text Placeholder 7">
            <a:extLst>
              <a:ext uri="{FF2B5EF4-FFF2-40B4-BE49-F238E27FC236}">
                <a16:creationId xmlns:a16="http://schemas.microsoft.com/office/drawing/2014/main" id="{B0D52300-6EED-9BC1-B382-BDC122F494A4}"/>
              </a:ext>
            </a:extLst>
          </p:cNvPr>
          <p:cNvSpPr>
            <a:spLocks noGrp="1"/>
          </p:cNvSpPr>
          <p:nvPr>
            <p:ph type="body" sz="quarter" idx="27" hasCustomPrompt="1"/>
          </p:nvPr>
        </p:nvSpPr>
        <p:spPr>
          <a:xfrm>
            <a:off x="6728851" y="2723092"/>
            <a:ext cx="2000285" cy="292293"/>
          </a:xfrm>
          <a:prstGeom prst="rect">
            <a:avLst/>
          </a:prstGeom>
        </p:spPr>
        <p:txBody>
          <a:bodyPr anchor="ctr">
            <a:noAutofit/>
          </a:bodyPr>
          <a:lstStyle>
            <a:lvl1pPr marL="0" indent="0" algn="l">
              <a:buNone/>
              <a:defRPr sz="1200" b="1" i="0" cap="none" baseline="0">
                <a:solidFill>
                  <a:srgbClr val="125740"/>
                </a:solidFill>
                <a:latin typeface="Montserrat" pitchFamily="2" charset="77"/>
                <a:cs typeface="Arial" panose="020B0604020202020204" pitchFamily="34" charset="0"/>
              </a:defRPr>
            </a:lvl1pPr>
          </a:lstStyle>
          <a:p>
            <a:pPr lvl="0"/>
            <a:r>
              <a:rPr lang="en-US"/>
              <a:t>TOPIC TWO</a:t>
            </a:r>
          </a:p>
        </p:txBody>
      </p:sp>
      <p:sp>
        <p:nvSpPr>
          <p:cNvPr id="16" name="Text Placeholder 7">
            <a:extLst>
              <a:ext uri="{FF2B5EF4-FFF2-40B4-BE49-F238E27FC236}">
                <a16:creationId xmlns:a16="http://schemas.microsoft.com/office/drawing/2014/main" id="{18274AD0-6DC6-2D44-E42C-C356F02DBBBC}"/>
              </a:ext>
            </a:extLst>
          </p:cNvPr>
          <p:cNvSpPr>
            <a:spLocks noGrp="1"/>
          </p:cNvSpPr>
          <p:nvPr>
            <p:ph type="body" sz="quarter" idx="28" hasCustomPrompt="1"/>
          </p:nvPr>
        </p:nvSpPr>
        <p:spPr>
          <a:xfrm>
            <a:off x="6728851" y="1707856"/>
            <a:ext cx="2000285" cy="292293"/>
          </a:xfrm>
          <a:prstGeom prst="rect">
            <a:avLst/>
          </a:prstGeom>
        </p:spPr>
        <p:txBody>
          <a:bodyPr anchor="ctr">
            <a:noAutofit/>
          </a:bodyPr>
          <a:lstStyle>
            <a:lvl1pPr marL="0" indent="0" algn="l">
              <a:buNone/>
              <a:defRPr sz="1200" b="1" i="0" cap="none" baseline="0">
                <a:solidFill>
                  <a:srgbClr val="125740"/>
                </a:solidFill>
                <a:latin typeface="Montserrat" pitchFamily="2" charset="77"/>
                <a:cs typeface="Arial" panose="020B0604020202020204" pitchFamily="34" charset="0"/>
              </a:defRPr>
            </a:lvl1pPr>
          </a:lstStyle>
          <a:p>
            <a:pPr lvl="0"/>
            <a:r>
              <a:rPr lang="en-US"/>
              <a:t>TOPIC ONE</a:t>
            </a:r>
          </a:p>
        </p:txBody>
      </p:sp>
      <p:sp>
        <p:nvSpPr>
          <p:cNvPr id="17" name="Text Placeholder 12">
            <a:extLst>
              <a:ext uri="{FF2B5EF4-FFF2-40B4-BE49-F238E27FC236}">
                <a16:creationId xmlns:a16="http://schemas.microsoft.com/office/drawing/2014/main" id="{02D90541-F7C0-B2F9-AA1E-3B178CAE5DA8}"/>
              </a:ext>
            </a:extLst>
          </p:cNvPr>
          <p:cNvSpPr>
            <a:spLocks noGrp="1"/>
          </p:cNvSpPr>
          <p:nvPr>
            <p:ph type="body" sz="quarter" idx="16" hasCustomPrompt="1"/>
          </p:nvPr>
        </p:nvSpPr>
        <p:spPr>
          <a:xfrm>
            <a:off x="6728854" y="2000150"/>
            <a:ext cx="5077664" cy="552588"/>
          </a:xfrm>
          <a:prstGeom prst="rect">
            <a:avLst/>
          </a:prstGeom>
        </p:spPr>
        <p:txBody>
          <a:bodyPr>
            <a:normAutofit/>
          </a:bodyPr>
          <a:lstStyle>
            <a:lvl1pPr marL="228594" indent="-228594">
              <a:buFont typeface="Arial" panose="020B0604020202020204" pitchFamily="34" charset="0"/>
              <a:buChar char="•"/>
              <a:defRPr sz="1200">
                <a:solidFill>
                  <a:srgbClr val="1E4866"/>
                </a:solidFill>
                <a:latin typeface="Montserrat" pitchFamily="2" charset="77"/>
                <a:cs typeface="Arial" panose="020B0604020202020204" pitchFamily="34" charset="0"/>
              </a:defRPr>
            </a:lvl1pPr>
          </a:lstStyle>
          <a:p>
            <a:pPr lvl="0"/>
            <a:r>
              <a:rPr lang="en-US"/>
              <a:t>Brief description</a:t>
            </a:r>
          </a:p>
        </p:txBody>
      </p:sp>
      <p:sp>
        <p:nvSpPr>
          <p:cNvPr id="18" name="Text Placeholder 12">
            <a:extLst>
              <a:ext uri="{FF2B5EF4-FFF2-40B4-BE49-F238E27FC236}">
                <a16:creationId xmlns:a16="http://schemas.microsoft.com/office/drawing/2014/main" id="{C5A13791-F513-E8FF-BCBE-0645D3FCF862}"/>
              </a:ext>
            </a:extLst>
          </p:cNvPr>
          <p:cNvSpPr>
            <a:spLocks noGrp="1"/>
          </p:cNvSpPr>
          <p:nvPr>
            <p:ph type="body" sz="quarter" idx="30" hasCustomPrompt="1"/>
          </p:nvPr>
        </p:nvSpPr>
        <p:spPr>
          <a:xfrm>
            <a:off x="6728854" y="3023324"/>
            <a:ext cx="5077664" cy="475702"/>
          </a:xfrm>
          <a:prstGeom prst="rect">
            <a:avLst/>
          </a:prstGeom>
        </p:spPr>
        <p:txBody>
          <a:bodyPr>
            <a:normAutofit/>
          </a:bodyPr>
          <a:lstStyle>
            <a:lvl1pPr marL="228594" indent="-228594">
              <a:buFont typeface="Arial" panose="020B0604020202020204" pitchFamily="34" charset="0"/>
              <a:buChar char="•"/>
              <a:defRPr sz="1200">
                <a:solidFill>
                  <a:srgbClr val="1E4866"/>
                </a:solidFill>
                <a:latin typeface="Montserrat" pitchFamily="2" charset="77"/>
                <a:cs typeface="Arial" panose="020B0604020202020204" pitchFamily="34" charset="0"/>
              </a:defRPr>
            </a:lvl1pPr>
          </a:lstStyle>
          <a:p>
            <a:pPr lvl="0"/>
            <a:r>
              <a:rPr lang="en-US" dirty="0"/>
              <a:t>Brief description</a:t>
            </a:r>
          </a:p>
        </p:txBody>
      </p:sp>
      <p:sp>
        <p:nvSpPr>
          <p:cNvPr id="20" name="Text Placeholder 12">
            <a:extLst>
              <a:ext uri="{FF2B5EF4-FFF2-40B4-BE49-F238E27FC236}">
                <a16:creationId xmlns:a16="http://schemas.microsoft.com/office/drawing/2014/main" id="{0F6F64DA-D1DC-4A32-7370-21023566E3A5}"/>
              </a:ext>
            </a:extLst>
          </p:cNvPr>
          <p:cNvSpPr>
            <a:spLocks noGrp="1"/>
          </p:cNvSpPr>
          <p:nvPr>
            <p:ph type="body" sz="quarter" idx="31" hasCustomPrompt="1"/>
          </p:nvPr>
        </p:nvSpPr>
        <p:spPr>
          <a:xfrm>
            <a:off x="6728854" y="4022246"/>
            <a:ext cx="5077664" cy="475703"/>
          </a:xfrm>
          <a:prstGeom prst="rect">
            <a:avLst/>
          </a:prstGeom>
        </p:spPr>
        <p:txBody>
          <a:bodyPr>
            <a:normAutofit/>
          </a:bodyPr>
          <a:lstStyle>
            <a:lvl1pPr marL="228594" indent="-228594">
              <a:buFont typeface="Arial" panose="020B0604020202020204" pitchFamily="34" charset="0"/>
              <a:buChar char="•"/>
              <a:defRPr sz="1200">
                <a:solidFill>
                  <a:srgbClr val="1E4866"/>
                </a:solidFill>
                <a:latin typeface="Montserrat" pitchFamily="2" charset="77"/>
                <a:cs typeface="Arial" panose="020B0604020202020204" pitchFamily="34" charset="0"/>
              </a:defRPr>
            </a:lvl1pPr>
          </a:lstStyle>
          <a:p>
            <a:pPr lvl="0"/>
            <a:r>
              <a:rPr lang="en-US"/>
              <a:t>Brief description</a:t>
            </a:r>
          </a:p>
        </p:txBody>
      </p:sp>
      <p:sp>
        <p:nvSpPr>
          <p:cNvPr id="21" name="Text Placeholder 7">
            <a:extLst>
              <a:ext uri="{FF2B5EF4-FFF2-40B4-BE49-F238E27FC236}">
                <a16:creationId xmlns:a16="http://schemas.microsoft.com/office/drawing/2014/main" id="{AEBC786C-12D0-7523-FDC4-C5A4DC182007}"/>
              </a:ext>
            </a:extLst>
          </p:cNvPr>
          <p:cNvSpPr>
            <a:spLocks noGrp="1"/>
          </p:cNvSpPr>
          <p:nvPr>
            <p:ph type="body" sz="quarter" idx="32" hasCustomPrompt="1"/>
          </p:nvPr>
        </p:nvSpPr>
        <p:spPr>
          <a:xfrm>
            <a:off x="6728850" y="3718431"/>
            <a:ext cx="2000285" cy="292293"/>
          </a:xfrm>
          <a:prstGeom prst="rect">
            <a:avLst/>
          </a:prstGeom>
        </p:spPr>
        <p:txBody>
          <a:bodyPr anchor="ctr">
            <a:noAutofit/>
          </a:bodyPr>
          <a:lstStyle>
            <a:lvl1pPr marL="0" indent="0" algn="l">
              <a:buNone/>
              <a:defRPr sz="1200" b="1" i="0" cap="none" baseline="0">
                <a:solidFill>
                  <a:srgbClr val="125740"/>
                </a:solidFill>
                <a:latin typeface="Montserrat" pitchFamily="2" charset="77"/>
                <a:cs typeface="Arial" panose="020B0604020202020204" pitchFamily="34" charset="0"/>
              </a:defRPr>
            </a:lvl1pPr>
          </a:lstStyle>
          <a:p>
            <a:pPr lvl="0"/>
            <a:r>
              <a:rPr lang="en-US"/>
              <a:t>TOPIC THREE</a:t>
            </a:r>
          </a:p>
        </p:txBody>
      </p:sp>
      <p:sp>
        <p:nvSpPr>
          <p:cNvPr id="22" name="Text Placeholder 12">
            <a:extLst>
              <a:ext uri="{FF2B5EF4-FFF2-40B4-BE49-F238E27FC236}">
                <a16:creationId xmlns:a16="http://schemas.microsoft.com/office/drawing/2014/main" id="{073E902C-ECB3-785C-34C1-24EF3CA79627}"/>
              </a:ext>
            </a:extLst>
          </p:cNvPr>
          <p:cNvSpPr>
            <a:spLocks noGrp="1"/>
          </p:cNvSpPr>
          <p:nvPr>
            <p:ph type="body" sz="quarter" idx="33" hasCustomPrompt="1"/>
          </p:nvPr>
        </p:nvSpPr>
        <p:spPr>
          <a:xfrm>
            <a:off x="6728854" y="5060553"/>
            <a:ext cx="5077664" cy="475703"/>
          </a:xfrm>
          <a:prstGeom prst="rect">
            <a:avLst/>
          </a:prstGeom>
        </p:spPr>
        <p:txBody>
          <a:bodyPr>
            <a:normAutofit/>
          </a:bodyPr>
          <a:lstStyle>
            <a:lvl1pPr marL="228594" indent="-228594">
              <a:buFont typeface="Arial" panose="020B0604020202020204" pitchFamily="34" charset="0"/>
              <a:buChar char="•"/>
              <a:defRPr sz="1200">
                <a:solidFill>
                  <a:srgbClr val="1E4866"/>
                </a:solidFill>
                <a:latin typeface="Montserrat" pitchFamily="2" charset="77"/>
                <a:cs typeface="Arial" panose="020B0604020202020204" pitchFamily="34" charset="0"/>
              </a:defRPr>
            </a:lvl1pPr>
          </a:lstStyle>
          <a:p>
            <a:pPr lvl="0"/>
            <a:r>
              <a:rPr lang="en-US"/>
              <a:t>Brief description</a:t>
            </a:r>
          </a:p>
        </p:txBody>
      </p:sp>
      <p:sp>
        <p:nvSpPr>
          <p:cNvPr id="23" name="Text Placeholder 7">
            <a:extLst>
              <a:ext uri="{FF2B5EF4-FFF2-40B4-BE49-F238E27FC236}">
                <a16:creationId xmlns:a16="http://schemas.microsoft.com/office/drawing/2014/main" id="{528221E9-BA1F-641C-92E5-D28E760E419F}"/>
              </a:ext>
            </a:extLst>
          </p:cNvPr>
          <p:cNvSpPr>
            <a:spLocks noGrp="1"/>
          </p:cNvSpPr>
          <p:nvPr>
            <p:ph type="body" sz="quarter" idx="34" hasCustomPrompt="1"/>
          </p:nvPr>
        </p:nvSpPr>
        <p:spPr>
          <a:xfrm>
            <a:off x="6728850" y="4756738"/>
            <a:ext cx="2000285" cy="292293"/>
          </a:xfrm>
          <a:prstGeom prst="rect">
            <a:avLst/>
          </a:prstGeom>
        </p:spPr>
        <p:txBody>
          <a:bodyPr anchor="ctr">
            <a:noAutofit/>
          </a:bodyPr>
          <a:lstStyle>
            <a:lvl1pPr marL="0" indent="0" algn="l">
              <a:buNone/>
              <a:defRPr sz="1200" b="1" i="0" cap="none" baseline="0">
                <a:solidFill>
                  <a:srgbClr val="125740"/>
                </a:solidFill>
                <a:latin typeface="Montserrat" pitchFamily="2" charset="77"/>
                <a:cs typeface="Arial" panose="020B0604020202020204" pitchFamily="34" charset="0"/>
              </a:defRPr>
            </a:lvl1pPr>
          </a:lstStyle>
          <a:p>
            <a:pPr lvl="0"/>
            <a:r>
              <a:rPr lang="en-US"/>
              <a:t>TOPIC FOUR</a:t>
            </a:r>
          </a:p>
        </p:txBody>
      </p:sp>
      <p:sp>
        <p:nvSpPr>
          <p:cNvPr id="3" name="Slide Number Placeholder 3">
            <a:extLst>
              <a:ext uri="{FF2B5EF4-FFF2-40B4-BE49-F238E27FC236}">
                <a16:creationId xmlns:a16="http://schemas.microsoft.com/office/drawing/2014/main" id="{252355E5-0F40-2B10-E251-31063D8E48CF}"/>
              </a:ext>
            </a:extLst>
          </p:cNvPr>
          <p:cNvSpPr>
            <a:spLocks noGrp="1"/>
          </p:cNvSpPr>
          <p:nvPr>
            <p:ph type="sldNum" sz="quarter" idx="4"/>
          </p:nvPr>
        </p:nvSpPr>
        <p:spPr>
          <a:xfrm>
            <a:off x="9143999" y="6301140"/>
            <a:ext cx="2743200" cy="365125"/>
          </a:xfrm>
          <a:prstGeom prst="rect">
            <a:avLst/>
          </a:prstGeom>
        </p:spPr>
        <p:txBody>
          <a:bodyPr vert="horz" lIns="91440" tIns="45720" rIns="91440" bIns="45720" rtlCol="0" anchor="ctr"/>
          <a:lstStyle>
            <a:lvl1pPr algn="r">
              <a:defRPr sz="900">
                <a:solidFill>
                  <a:schemeClr val="tx1">
                    <a:tint val="75000"/>
                  </a:schemeClr>
                </a:solidFill>
                <a:latin typeface="Montserrat" pitchFamily="2" charset="77"/>
                <a:cs typeface="Arial" panose="020B0604020202020204" pitchFamily="34" charset="0"/>
              </a:defRPr>
            </a:lvl1pPr>
          </a:lstStyle>
          <a:p>
            <a:fld id="{EFA9F64F-DF55-4F35-846F-7D0A41A02AF4}" type="slidenum">
              <a:rPr lang="en-US" smtClean="0"/>
              <a:pPr/>
              <a:t>‹#›</a:t>
            </a:fld>
            <a:endParaRPr lang="en-US"/>
          </a:p>
        </p:txBody>
      </p:sp>
    </p:spTree>
    <p:extLst>
      <p:ext uri="{BB962C8B-B14F-4D97-AF65-F5344CB8AC3E}">
        <p14:creationId xmlns:p14="http://schemas.microsoft.com/office/powerpoint/2010/main" val="34239175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9_Four Topics">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98367D03-F98C-461C-A857-53804891253C}"/>
              </a:ext>
            </a:extLst>
          </p:cNvPr>
          <p:cNvSpPr/>
          <p:nvPr userDrawn="1"/>
        </p:nvSpPr>
        <p:spPr>
          <a:xfrm>
            <a:off x="0" y="5317569"/>
            <a:ext cx="12192000" cy="930830"/>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ontserrat" pitchFamily="2" charset="77"/>
            </a:endParaRPr>
          </a:p>
        </p:txBody>
      </p:sp>
      <p:sp>
        <p:nvSpPr>
          <p:cNvPr id="9" name="Text Placeholder 7">
            <a:extLst>
              <a:ext uri="{FF2B5EF4-FFF2-40B4-BE49-F238E27FC236}">
                <a16:creationId xmlns:a16="http://schemas.microsoft.com/office/drawing/2014/main" id="{254F65CE-FD46-495E-9DB4-BD59BEB13D05}"/>
              </a:ext>
            </a:extLst>
          </p:cNvPr>
          <p:cNvSpPr>
            <a:spLocks noGrp="1"/>
          </p:cNvSpPr>
          <p:nvPr>
            <p:ph type="body" sz="quarter" idx="14"/>
          </p:nvPr>
        </p:nvSpPr>
        <p:spPr>
          <a:xfrm>
            <a:off x="1970742" y="3579734"/>
            <a:ext cx="3106084" cy="1355512"/>
          </a:xfrm>
          <a:prstGeom prst="rect">
            <a:avLst/>
          </a:prstGeom>
        </p:spPr>
        <p:txBody>
          <a:bodyPr anchor="t">
            <a:noAutofit/>
          </a:bodyPr>
          <a:lstStyle>
            <a:lvl1pPr marL="0" indent="0" algn="l">
              <a:lnSpc>
                <a:spcPct val="130000"/>
              </a:lnSpc>
              <a:spcBef>
                <a:spcPts val="600"/>
              </a:spcBef>
              <a:buNone/>
              <a:defRPr sz="1200" b="0" i="0" cap="none" baseline="0">
                <a:solidFill>
                  <a:schemeClr val="accent6">
                    <a:lumMod val="50000"/>
                  </a:schemeClr>
                </a:solidFill>
                <a:latin typeface="Montserrat" pitchFamily="2" charset="77"/>
                <a:cs typeface="Arial" panose="020B0604020202020204" pitchFamily="34" charset="0"/>
              </a:defRPr>
            </a:lvl1pPr>
          </a:lstStyle>
          <a:p>
            <a:pPr lvl="0"/>
            <a:r>
              <a:rPr lang="en-US"/>
              <a:t>Edit Master text styles</a:t>
            </a:r>
          </a:p>
        </p:txBody>
      </p:sp>
      <p:sp>
        <p:nvSpPr>
          <p:cNvPr id="11" name="Text Placeholder 7">
            <a:extLst>
              <a:ext uri="{FF2B5EF4-FFF2-40B4-BE49-F238E27FC236}">
                <a16:creationId xmlns:a16="http://schemas.microsoft.com/office/drawing/2014/main" id="{0F981103-7213-4958-BE3B-9F371AB7B2E1}"/>
              </a:ext>
            </a:extLst>
          </p:cNvPr>
          <p:cNvSpPr>
            <a:spLocks noGrp="1"/>
          </p:cNvSpPr>
          <p:nvPr>
            <p:ph type="body" sz="quarter" idx="16"/>
          </p:nvPr>
        </p:nvSpPr>
        <p:spPr>
          <a:xfrm>
            <a:off x="1971676" y="1918051"/>
            <a:ext cx="3105150" cy="1355512"/>
          </a:xfrm>
          <a:prstGeom prst="rect">
            <a:avLst/>
          </a:prstGeom>
        </p:spPr>
        <p:txBody>
          <a:bodyPr anchor="t">
            <a:noAutofit/>
          </a:bodyPr>
          <a:lstStyle>
            <a:lvl1pPr marL="0" indent="0" algn="l">
              <a:lnSpc>
                <a:spcPct val="130000"/>
              </a:lnSpc>
              <a:spcBef>
                <a:spcPts val="600"/>
              </a:spcBef>
              <a:buNone/>
              <a:defRPr sz="1200" b="0" i="0" cap="none" baseline="0">
                <a:solidFill>
                  <a:schemeClr val="accent6">
                    <a:lumMod val="50000"/>
                  </a:schemeClr>
                </a:solidFill>
                <a:latin typeface="Montserrat" pitchFamily="2" charset="77"/>
                <a:cs typeface="Arial" panose="020B0604020202020204" pitchFamily="34" charset="0"/>
              </a:defRPr>
            </a:lvl1pPr>
          </a:lstStyle>
          <a:p>
            <a:pPr lvl="0"/>
            <a:r>
              <a:rPr lang="en-US"/>
              <a:t>Edit Master text styles</a:t>
            </a:r>
          </a:p>
        </p:txBody>
      </p:sp>
      <p:sp>
        <p:nvSpPr>
          <p:cNvPr id="15" name="Text Placeholder 7">
            <a:extLst>
              <a:ext uri="{FF2B5EF4-FFF2-40B4-BE49-F238E27FC236}">
                <a16:creationId xmlns:a16="http://schemas.microsoft.com/office/drawing/2014/main" id="{212B6CEE-E03A-4D04-B676-0D6B82106704}"/>
              </a:ext>
            </a:extLst>
          </p:cNvPr>
          <p:cNvSpPr>
            <a:spLocks noGrp="1"/>
          </p:cNvSpPr>
          <p:nvPr>
            <p:ph type="body" sz="quarter" idx="24"/>
          </p:nvPr>
        </p:nvSpPr>
        <p:spPr>
          <a:xfrm>
            <a:off x="7571871" y="1918051"/>
            <a:ext cx="3106084" cy="1355512"/>
          </a:xfrm>
          <a:prstGeom prst="rect">
            <a:avLst/>
          </a:prstGeom>
        </p:spPr>
        <p:txBody>
          <a:bodyPr anchor="t">
            <a:noAutofit/>
          </a:bodyPr>
          <a:lstStyle>
            <a:lvl1pPr marL="0" indent="0" algn="l">
              <a:lnSpc>
                <a:spcPct val="130000"/>
              </a:lnSpc>
              <a:spcBef>
                <a:spcPts val="600"/>
              </a:spcBef>
              <a:buNone/>
              <a:defRPr sz="1200" b="0" i="0" cap="none" baseline="0">
                <a:solidFill>
                  <a:schemeClr val="accent6">
                    <a:lumMod val="50000"/>
                  </a:schemeClr>
                </a:solidFill>
                <a:latin typeface="Montserrat" pitchFamily="2" charset="77"/>
                <a:cs typeface="Arial" panose="020B0604020202020204" pitchFamily="34" charset="0"/>
              </a:defRPr>
            </a:lvl1pPr>
          </a:lstStyle>
          <a:p>
            <a:pPr lvl="0"/>
            <a:r>
              <a:rPr lang="en-US"/>
              <a:t>Edit Master text styles</a:t>
            </a:r>
          </a:p>
        </p:txBody>
      </p:sp>
      <p:sp>
        <p:nvSpPr>
          <p:cNvPr id="6" name="Text Placeholder 7">
            <a:extLst>
              <a:ext uri="{FF2B5EF4-FFF2-40B4-BE49-F238E27FC236}">
                <a16:creationId xmlns:a16="http://schemas.microsoft.com/office/drawing/2014/main" id="{CA8C0F6E-244D-D5E2-39DC-061C3974A46C}"/>
              </a:ext>
            </a:extLst>
          </p:cNvPr>
          <p:cNvSpPr>
            <a:spLocks noGrp="1"/>
          </p:cNvSpPr>
          <p:nvPr>
            <p:ph type="body" sz="quarter" idx="28" hasCustomPrompt="1"/>
          </p:nvPr>
        </p:nvSpPr>
        <p:spPr>
          <a:xfrm>
            <a:off x="1180084" y="1918051"/>
            <a:ext cx="791592" cy="406400"/>
          </a:xfrm>
          <a:prstGeom prst="rect">
            <a:avLst/>
          </a:prstGeom>
        </p:spPr>
        <p:txBody>
          <a:bodyPr anchor="ctr">
            <a:noAutofit/>
          </a:bodyPr>
          <a:lstStyle>
            <a:lvl1pPr marL="0" indent="0" algn="l">
              <a:buNone/>
              <a:defRPr sz="4000" b="0" i="0" cap="none" baseline="0">
                <a:solidFill>
                  <a:schemeClr val="accent6">
                    <a:lumMod val="50000"/>
                  </a:schemeClr>
                </a:solidFill>
                <a:latin typeface="Montserrat" pitchFamily="2" charset="77"/>
                <a:cs typeface="Arial" panose="020B0604020202020204" pitchFamily="34" charset="0"/>
              </a:defRPr>
            </a:lvl1pPr>
          </a:lstStyle>
          <a:p>
            <a:pPr lvl="0"/>
            <a:r>
              <a:rPr lang="en-US"/>
              <a:t>01</a:t>
            </a:r>
          </a:p>
        </p:txBody>
      </p:sp>
      <p:sp>
        <p:nvSpPr>
          <p:cNvPr id="7" name="Text Placeholder 7">
            <a:extLst>
              <a:ext uri="{FF2B5EF4-FFF2-40B4-BE49-F238E27FC236}">
                <a16:creationId xmlns:a16="http://schemas.microsoft.com/office/drawing/2014/main" id="{D80ECE50-ADE7-C37E-9856-B3E91A6E6857}"/>
              </a:ext>
            </a:extLst>
          </p:cNvPr>
          <p:cNvSpPr>
            <a:spLocks noGrp="1"/>
          </p:cNvSpPr>
          <p:nvPr>
            <p:ph type="body" sz="quarter" idx="29" hasCustomPrompt="1"/>
          </p:nvPr>
        </p:nvSpPr>
        <p:spPr>
          <a:xfrm>
            <a:off x="1179150" y="3559487"/>
            <a:ext cx="791592" cy="406400"/>
          </a:xfrm>
          <a:prstGeom prst="rect">
            <a:avLst/>
          </a:prstGeom>
        </p:spPr>
        <p:txBody>
          <a:bodyPr anchor="ctr">
            <a:noAutofit/>
          </a:bodyPr>
          <a:lstStyle>
            <a:lvl1pPr marL="0" indent="0" algn="l">
              <a:buNone/>
              <a:defRPr sz="4000" b="0" i="0" cap="none" baseline="0">
                <a:solidFill>
                  <a:schemeClr val="accent6">
                    <a:lumMod val="50000"/>
                  </a:schemeClr>
                </a:solidFill>
                <a:latin typeface="Montserrat" pitchFamily="2" charset="77"/>
                <a:cs typeface="Arial" panose="020B0604020202020204" pitchFamily="34" charset="0"/>
              </a:defRPr>
            </a:lvl1pPr>
          </a:lstStyle>
          <a:p>
            <a:pPr lvl="0"/>
            <a:r>
              <a:rPr lang="en-US"/>
              <a:t>03</a:t>
            </a:r>
          </a:p>
        </p:txBody>
      </p:sp>
      <p:sp>
        <p:nvSpPr>
          <p:cNvPr id="12" name="Text Placeholder 7">
            <a:extLst>
              <a:ext uri="{FF2B5EF4-FFF2-40B4-BE49-F238E27FC236}">
                <a16:creationId xmlns:a16="http://schemas.microsoft.com/office/drawing/2014/main" id="{BB98F4FA-D92B-E958-5DDA-00F855527A97}"/>
              </a:ext>
            </a:extLst>
          </p:cNvPr>
          <p:cNvSpPr>
            <a:spLocks noGrp="1"/>
          </p:cNvSpPr>
          <p:nvPr>
            <p:ph type="body" sz="quarter" idx="30" hasCustomPrompt="1"/>
          </p:nvPr>
        </p:nvSpPr>
        <p:spPr>
          <a:xfrm>
            <a:off x="6780279" y="1908665"/>
            <a:ext cx="791592" cy="406400"/>
          </a:xfrm>
          <a:prstGeom prst="rect">
            <a:avLst/>
          </a:prstGeom>
        </p:spPr>
        <p:txBody>
          <a:bodyPr anchor="ctr">
            <a:noAutofit/>
          </a:bodyPr>
          <a:lstStyle>
            <a:lvl1pPr marL="0" indent="0" algn="l">
              <a:buNone/>
              <a:defRPr sz="4000" b="0" i="0" cap="none" baseline="0">
                <a:solidFill>
                  <a:schemeClr val="accent6">
                    <a:lumMod val="50000"/>
                  </a:schemeClr>
                </a:solidFill>
                <a:latin typeface="Montserrat" pitchFamily="2" charset="77"/>
                <a:cs typeface="Arial" panose="020B0604020202020204" pitchFamily="34" charset="0"/>
              </a:defRPr>
            </a:lvl1pPr>
          </a:lstStyle>
          <a:p>
            <a:pPr lvl="0"/>
            <a:r>
              <a:rPr lang="en-US"/>
              <a:t>02</a:t>
            </a:r>
          </a:p>
        </p:txBody>
      </p:sp>
      <p:sp>
        <p:nvSpPr>
          <p:cNvPr id="13" name="Text Placeholder 7">
            <a:extLst>
              <a:ext uri="{FF2B5EF4-FFF2-40B4-BE49-F238E27FC236}">
                <a16:creationId xmlns:a16="http://schemas.microsoft.com/office/drawing/2014/main" id="{A9A66D9E-08DC-A35F-CBF6-C9BED1652341}"/>
              </a:ext>
            </a:extLst>
          </p:cNvPr>
          <p:cNvSpPr>
            <a:spLocks noGrp="1"/>
          </p:cNvSpPr>
          <p:nvPr>
            <p:ph type="body" sz="quarter" idx="31" hasCustomPrompt="1"/>
          </p:nvPr>
        </p:nvSpPr>
        <p:spPr>
          <a:xfrm>
            <a:off x="6779345" y="3550101"/>
            <a:ext cx="791592" cy="406400"/>
          </a:xfrm>
          <a:prstGeom prst="rect">
            <a:avLst/>
          </a:prstGeom>
        </p:spPr>
        <p:txBody>
          <a:bodyPr anchor="ctr">
            <a:noAutofit/>
          </a:bodyPr>
          <a:lstStyle>
            <a:lvl1pPr marL="0" indent="0" algn="l">
              <a:buNone/>
              <a:defRPr sz="4000" b="0" i="0" cap="none" baseline="0">
                <a:solidFill>
                  <a:schemeClr val="accent6">
                    <a:lumMod val="50000"/>
                  </a:schemeClr>
                </a:solidFill>
                <a:latin typeface="Montserrat" pitchFamily="2" charset="77"/>
                <a:cs typeface="Arial" panose="020B0604020202020204" pitchFamily="34" charset="0"/>
              </a:defRPr>
            </a:lvl1pPr>
          </a:lstStyle>
          <a:p>
            <a:pPr lvl="0"/>
            <a:r>
              <a:rPr lang="en-US"/>
              <a:t>04</a:t>
            </a:r>
          </a:p>
        </p:txBody>
      </p:sp>
      <p:sp>
        <p:nvSpPr>
          <p:cNvPr id="16" name="Text Placeholder 7">
            <a:extLst>
              <a:ext uri="{FF2B5EF4-FFF2-40B4-BE49-F238E27FC236}">
                <a16:creationId xmlns:a16="http://schemas.microsoft.com/office/drawing/2014/main" id="{F10FB723-FC92-E061-873E-FC2D6C24665C}"/>
              </a:ext>
            </a:extLst>
          </p:cNvPr>
          <p:cNvSpPr>
            <a:spLocks noGrp="1"/>
          </p:cNvSpPr>
          <p:nvPr>
            <p:ph type="body" sz="quarter" idx="32"/>
          </p:nvPr>
        </p:nvSpPr>
        <p:spPr>
          <a:xfrm>
            <a:off x="7571871" y="3534612"/>
            <a:ext cx="3106084" cy="1355512"/>
          </a:xfrm>
          <a:prstGeom prst="rect">
            <a:avLst/>
          </a:prstGeom>
        </p:spPr>
        <p:txBody>
          <a:bodyPr anchor="t">
            <a:noAutofit/>
          </a:bodyPr>
          <a:lstStyle>
            <a:lvl1pPr marL="0" indent="0" algn="l">
              <a:lnSpc>
                <a:spcPct val="130000"/>
              </a:lnSpc>
              <a:spcBef>
                <a:spcPts val="600"/>
              </a:spcBef>
              <a:buNone/>
              <a:defRPr sz="1200" b="0" i="0" cap="none" baseline="0">
                <a:solidFill>
                  <a:schemeClr val="accent6">
                    <a:lumMod val="50000"/>
                  </a:schemeClr>
                </a:solidFill>
                <a:latin typeface="Montserrat" pitchFamily="2" charset="77"/>
                <a:cs typeface="Arial" panose="020B0604020202020204" pitchFamily="34" charset="0"/>
              </a:defRPr>
            </a:lvl1pPr>
          </a:lstStyle>
          <a:p>
            <a:pPr lvl="0"/>
            <a:r>
              <a:rPr lang="en-US"/>
              <a:t>Edit Master text styles</a:t>
            </a:r>
          </a:p>
        </p:txBody>
      </p:sp>
      <p:cxnSp>
        <p:nvCxnSpPr>
          <p:cNvPr id="18" name="Straight Connector 17">
            <a:extLst>
              <a:ext uri="{FF2B5EF4-FFF2-40B4-BE49-F238E27FC236}">
                <a16:creationId xmlns:a16="http://schemas.microsoft.com/office/drawing/2014/main" id="{9A2F7E9B-5747-566D-ED49-CC0E9D9EB5EF}"/>
              </a:ext>
            </a:extLst>
          </p:cNvPr>
          <p:cNvCxnSpPr>
            <a:cxnSpLocks/>
          </p:cNvCxnSpPr>
          <p:nvPr userDrawn="1"/>
        </p:nvCxnSpPr>
        <p:spPr>
          <a:xfrm>
            <a:off x="1017225" y="3430120"/>
            <a:ext cx="4585716" cy="0"/>
          </a:xfrm>
          <a:prstGeom prst="line">
            <a:avLst/>
          </a:prstGeom>
          <a:ln>
            <a:solidFill>
              <a:srgbClr val="1E4A66"/>
            </a:solidFill>
          </a:ln>
        </p:spPr>
        <p:style>
          <a:lnRef idx="1">
            <a:schemeClr val="accent1"/>
          </a:lnRef>
          <a:fillRef idx="0">
            <a:schemeClr val="accent1"/>
          </a:fillRef>
          <a:effectRef idx="0">
            <a:schemeClr val="accent1"/>
          </a:effectRef>
          <a:fontRef idx="minor">
            <a:schemeClr val="tx1"/>
          </a:fontRef>
        </p:style>
      </p:cxnSp>
      <p:sp>
        <p:nvSpPr>
          <p:cNvPr id="3" name="Text Placeholder 12">
            <a:extLst>
              <a:ext uri="{FF2B5EF4-FFF2-40B4-BE49-F238E27FC236}">
                <a16:creationId xmlns:a16="http://schemas.microsoft.com/office/drawing/2014/main" id="{230DFA6D-1256-FB81-4727-E6CFC33C9629}"/>
              </a:ext>
            </a:extLst>
          </p:cNvPr>
          <p:cNvSpPr>
            <a:spLocks noGrp="1"/>
          </p:cNvSpPr>
          <p:nvPr>
            <p:ph type="body" sz="quarter" idx="33"/>
          </p:nvPr>
        </p:nvSpPr>
        <p:spPr>
          <a:xfrm>
            <a:off x="1179150" y="5433358"/>
            <a:ext cx="10708049" cy="702781"/>
          </a:xfrm>
          <a:prstGeom prst="rect">
            <a:avLst/>
          </a:prstGeom>
        </p:spPr>
        <p:txBody>
          <a:bodyPr>
            <a:normAutofit/>
          </a:bodyPr>
          <a:lstStyle>
            <a:lvl1pPr marL="0" indent="0">
              <a:buNone/>
              <a:defRPr sz="1200">
                <a:solidFill>
                  <a:schemeClr val="bg1"/>
                </a:solidFill>
                <a:latin typeface="Montserrat" pitchFamily="2" charset="77"/>
                <a:cs typeface="Arial" panose="020B0604020202020204" pitchFamily="34" charset="0"/>
              </a:defRPr>
            </a:lvl1pPr>
          </a:lstStyle>
          <a:p>
            <a:pPr lvl="0"/>
            <a:r>
              <a:rPr lang="en-US"/>
              <a:t>Click to edit Master text styles</a:t>
            </a:r>
          </a:p>
        </p:txBody>
      </p:sp>
      <p:cxnSp>
        <p:nvCxnSpPr>
          <p:cNvPr id="10" name="Straight Connector 9">
            <a:extLst>
              <a:ext uri="{FF2B5EF4-FFF2-40B4-BE49-F238E27FC236}">
                <a16:creationId xmlns:a16="http://schemas.microsoft.com/office/drawing/2014/main" id="{66C37819-E244-4A7B-6D90-CB5E4C33605E}"/>
              </a:ext>
            </a:extLst>
          </p:cNvPr>
          <p:cNvCxnSpPr>
            <a:cxnSpLocks/>
          </p:cNvCxnSpPr>
          <p:nvPr userDrawn="1"/>
        </p:nvCxnSpPr>
        <p:spPr>
          <a:xfrm>
            <a:off x="6467766" y="3448050"/>
            <a:ext cx="4585716" cy="0"/>
          </a:xfrm>
          <a:prstGeom prst="line">
            <a:avLst/>
          </a:prstGeom>
          <a:ln>
            <a:solidFill>
              <a:srgbClr val="1E4A66"/>
            </a:solidFill>
          </a:ln>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5C6E7EFB-35B6-2A53-66C4-35813849B946}"/>
              </a:ext>
            </a:extLst>
          </p:cNvPr>
          <p:cNvSpPr>
            <a:spLocks noGrp="1"/>
          </p:cNvSpPr>
          <p:nvPr>
            <p:ph type="title" hasCustomPrompt="1"/>
          </p:nvPr>
        </p:nvSpPr>
        <p:spPr>
          <a:xfrm>
            <a:off x="304802" y="260305"/>
            <a:ext cx="9484541" cy="223789"/>
          </a:xfrm>
          <a:prstGeom prst="rect">
            <a:avLst/>
          </a:prstGeom>
        </p:spPr>
        <p:txBody>
          <a:bodyPr>
            <a:normAutofit/>
          </a:bodyPr>
          <a:lstStyle>
            <a:lvl1pPr>
              <a:defRPr sz="900" b="1">
                <a:solidFill>
                  <a:schemeClr val="accent6">
                    <a:lumMod val="50000"/>
                  </a:schemeClr>
                </a:solidFill>
                <a:latin typeface="Montserrat" pitchFamily="2" charset="77"/>
                <a:cs typeface="Arial" panose="020B0604020202020204" pitchFamily="34" charset="0"/>
              </a:defRPr>
            </a:lvl1pPr>
          </a:lstStyle>
          <a:p>
            <a:r>
              <a:rPr lang="en-US"/>
              <a:t>EDIT SECTION TITLE CAPS</a:t>
            </a:r>
          </a:p>
        </p:txBody>
      </p:sp>
      <p:sp>
        <p:nvSpPr>
          <p:cNvPr id="19" name="Text Placeholder 16">
            <a:extLst>
              <a:ext uri="{FF2B5EF4-FFF2-40B4-BE49-F238E27FC236}">
                <a16:creationId xmlns:a16="http://schemas.microsoft.com/office/drawing/2014/main" id="{A11C6110-6809-747C-2DBD-93A590288615}"/>
              </a:ext>
            </a:extLst>
          </p:cNvPr>
          <p:cNvSpPr>
            <a:spLocks noGrp="1"/>
          </p:cNvSpPr>
          <p:nvPr>
            <p:ph type="body" sz="quarter" idx="17" hasCustomPrompt="1"/>
          </p:nvPr>
        </p:nvSpPr>
        <p:spPr>
          <a:xfrm>
            <a:off x="313764" y="497428"/>
            <a:ext cx="9497484" cy="419100"/>
          </a:xfrm>
          <a:prstGeom prst="rect">
            <a:avLst/>
          </a:prstGeom>
        </p:spPr>
        <p:txBody>
          <a:bodyPr>
            <a:noAutofit/>
          </a:bodyPr>
          <a:lstStyle>
            <a:lvl1pPr marL="0" indent="0">
              <a:spcBef>
                <a:spcPts val="0"/>
              </a:spcBef>
              <a:buNone/>
              <a:defRPr sz="2400" b="1">
                <a:solidFill>
                  <a:schemeClr val="accent6">
                    <a:lumMod val="50000"/>
                  </a:schemeClr>
                </a:solidFill>
                <a:latin typeface="Montserrat" pitchFamily="2" charset="77"/>
                <a:cs typeface="Arial" panose="020B0604020202020204" pitchFamily="34" charset="0"/>
              </a:defRPr>
            </a:lvl1pPr>
          </a:lstStyle>
          <a:p>
            <a:r>
              <a:rPr lang="en-US"/>
              <a:t>Title Text</a:t>
            </a:r>
          </a:p>
        </p:txBody>
      </p:sp>
      <p:sp>
        <p:nvSpPr>
          <p:cNvPr id="20" name="Text Placeholder 10">
            <a:extLst>
              <a:ext uri="{FF2B5EF4-FFF2-40B4-BE49-F238E27FC236}">
                <a16:creationId xmlns:a16="http://schemas.microsoft.com/office/drawing/2014/main" id="{BA63F165-077D-144A-9C50-A6B8CC16F970}"/>
              </a:ext>
            </a:extLst>
          </p:cNvPr>
          <p:cNvSpPr>
            <a:spLocks noGrp="1"/>
          </p:cNvSpPr>
          <p:nvPr>
            <p:ph type="body" sz="quarter" idx="26"/>
          </p:nvPr>
        </p:nvSpPr>
        <p:spPr>
          <a:xfrm>
            <a:off x="304802" y="929249"/>
            <a:ext cx="10174940" cy="406400"/>
          </a:xfrm>
          <a:prstGeom prst="rect">
            <a:avLst/>
          </a:prstGeom>
        </p:spPr>
        <p:txBody>
          <a:bodyPr>
            <a:normAutofit/>
          </a:bodyPr>
          <a:lstStyle>
            <a:lvl1pPr marL="0" indent="0">
              <a:buNone/>
              <a:defRPr sz="1200" b="0">
                <a:solidFill>
                  <a:schemeClr val="accent6">
                    <a:lumMod val="50000"/>
                  </a:schemeClr>
                </a:solidFill>
                <a:latin typeface="Montserrat" pitchFamily="2" charset="77"/>
                <a:cs typeface="Arial" panose="020B0604020202020204" pitchFamily="34" charset="0"/>
              </a:defRPr>
            </a:lvl1pPr>
          </a:lstStyle>
          <a:p>
            <a:pPr lvl="0"/>
            <a:r>
              <a:rPr lang="en-US"/>
              <a:t>Click to edit Master text styles</a:t>
            </a:r>
          </a:p>
        </p:txBody>
      </p:sp>
      <p:sp>
        <p:nvSpPr>
          <p:cNvPr id="2" name="Slide Number Placeholder 3">
            <a:extLst>
              <a:ext uri="{FF2B5EF4-FFF2-40B4-BE49-F238E27FC236}">
                <a16:creationId xmlns:a16="http://schemas.microsoft.com/office/drawing/2014/main" id="{C2BBD0B8-6D6F-7AEF-F37B-862A044A007C}"/>
              </a:ext>
            </a:extLst>
          </p:cNvPr>
          <p:cNvSpPr>
            <a:spLocks noGrp="1"/>
          </p:cNvSpPr>
          <p:nvPr>
            <p:ph type="sldNum" sz="quarter" idx="4"/>
          </p:nvPr>
        </p:nvSpPr>
        <p:spPr>
          <a:xfrm>
            <a:off x="9143999" y="6301140"/>
            <a:ext cx="2743200" cy="365125"/>
          </a:xfrm>
          <a:prstGeom prst="rect">
            <a:avLst/>
          </a:prstGeom>
        </p:spPr>
        <p:txBody>
          <a:bodyPr vert="horz" lIns="91440" tIns="45720" rIns="91440" bIns="45720" rtlCol="0" anchor="ctr"/>
          <a:lstStyle>
            <a:lvl1pPr algn="r">
              <a:defRPr sz="900">
                <a:solidFill>
                  <a:schemeClr val="tx1">
                    <a:tint val="75000"/>
                  </a:schemeClr>
                </a:solidFill>
                <a:latin typeface="Montserrat" pitchFamily="2" charset="77"/>
                <a:cs typeface="Arial" panose="020B0604020202020204" pitchFamily="34" charset="0"/>
              </a:defRPr>
            </a:lvl1pPr>
          </a:lstStyle>
          <a:p>
            <a:fld id="{EFA9F64F-DF55-4F35-846F-7D0A41A02AF4}" type="slidenum">
              <a:rPr lang="en-US" smtClean="0"/>
              <a:pPr/>
              <a:t>‹#›</a:t>
            </a:fld>
            <a:endParaRPr lang="en-US"/>
          </a:p>
        </p:txBody>
      </p:sp>
    </p:spTree>
    <p:extLst>
      <p:ext uri="{BB962C8B-B14F-4D97-AF65-F5344CB8AC3E}">
        <p14:creationId xmlns:p14="http://schemas.microsoft.com/office/powerpoint/2010/main" val="24654120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10_Two topics">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A73F3F4-D8E1-EA3F-48C4-CC7900787A13}"/>
              </a:ext>
            </a:extLst>
          </p:cNvPr>
          <p:cNvSpPr/>
          <p:nvPr userDrawn="1"/>
        </p:nvSpPr>
        <p:spPr>
          <a:xfrm>
            <a:off x="-1" y="1735795"/>
            <a:ext cx="12192000" cy="283111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a:latin typeface="Montserrat" pitchFamily="2" charset="77"/>
            </a:endParaRPr>
          </a:p>
        </p:txBody>
      </p:sp>
      <p:sp>
        <p:nvSpPr>
          <p:cNvPr id="9" name="Content Placeholder 8"/>
          <p:cNvSpPr>
            <a:spLocks noGrp="1"/>
          </p:cNvSpPr>
          <p:nvPr>
            <p:ph sz="quarter" idx="15" hasCustomPrompt="1"/>
          </p:nvPr>
        </p:nvSpPr>
        <p:spPr>
          <a:xfrm>
            <a:off x="304799" y="1985975"/>
            <a:ext cx="5719482" cy="2298701"/>
          </a:xfrm>
          <a:prstGeom prst="rect">
            <a:avLst/>
          </a:prstGeom>
        </p:spPr>
        <p:txBody>
          <a:bodyPr>
            <a:normAutofit/>
          </a:bodyPr>
          <a:lstStyle>
            <a:lvl1pPr marL="609585" indent="-609585">
              <a:buFont typeface="+mj-lt"/>
              <a:buAutoNum type="arabicPeriod"/>
              <a:defRPr sz="1200">
                <a:solidFill>
                  <a:srgbClr val="125740"/>
                </a:solidFill>
                <a:latin typeface="Montserrat" pitchFamily="2" charset="77"/>
                <a:cs typeface="Arial" panose="020B0604020202020204" pitchFamily="34" charset="0"/>
              </a:defRPr>
            </a:lvl1pPr>
            <a:lvl2pPr marL="681550" marR="0" indent="-457189" algn="l" defTabSz="1219170" rtl="0" eaLnBrk="1" fontAlgn="auto" latinLnBrk="0" hangingPunct="1">
              <a:lnSpc>
                <a:spcPct val="100000"/>
              </a:lnSpc>
              <a:spcBef>
                <a:spcPct val="20000"/>
              </a:spcBef>
              <a:spcAft>
                <a:spcPts val="0"/>
              </a:spcAft>
              <a:buClrTx/>
              <a:buSzPct val="75000"/>
              <a:buFont typeface="+mj-lt"/>
              <a:buAutoNum type="arabicPeriod"/>
              <a:tabLst/>
              <a:defRPr>
                <a:solidFill>
                  <a:srgbClr val="1E4866"/>
                </a:solidFill>
              </a:defRPr>
            </a:lvl2pPr>
            <a:lvl3pPr marL="912260" marR="0" indent="-457189" algn="l" defTabSz="1219170" rtl="0" eaLnBrk="1" fontAlgn="auto" latinLnBrk="0" hangingPunct="1">
              <a:lnSpc>
                <a:spcPct val="100000"/>
              </a:lnSpc>
              <a:spcBef>
                <a:spcPct val="20000"/>
              </a:spcBef>
              <a:spcAft>
                <a:spcPts val="0"/>
              </a:spcAft>
              <a:buClrTx/>
              <a:buSzPct val="75000"/>
              <a:buFont typeface="+mj-lt"/>
              <a:buAutoNum type="arabicPeriod"/>
              <a:tabLst/>
              <a:defRPr>
                <a:solidFill>
                  <a:srgbClr val="1E4866"/>
                </a:solidFill>
              </a:defRPr>
            </a:lvl3pPr>
            <a:lvl4pPr marL="1138738" marR="0" indent="-457189" algn="l" defTabSz="1219170" rtl="0" eaLnBrk="1" fontAlgn="auto" latinLnBrk="0" hangingPunct="1">
              <a:lnSpc>
                <a:spcPct val="100000"/>
              </a:lnSpc>
              <a:spcBef>
                <a:spcPct val="20000"/>
              </a:spcBef>
              <a:spcAft>
                <a:spcPts val="0"/>
              </a:spcAft>
              <a:buClrTx/>
              <a:buSzPct val="75000"/>
              <a:buFont typeface="+mj-lt"/>
              <a:buAutoNum type="arabicPeriod"/>
              <a:tabLst/>
              <a:defRPr>
                <a:solidFill>
                  <a:srgbClr val="1E4866"/>
                </a:solidFill>
              </a:defRPr>
            </a:lvl4pPr>
            <a:lvl5pPr marL="1217052" marR="0" indent="-304792" algn="l" defTabSz="1219170" rtl="0" eaLnBrk="1" fontAlgn="auto" latinLnBrk="0" hangingPunct="1">
              <a:lnSpc>
                <a:spcPct val="100000"/>
              </a:lnSpc>
              <a:spcBef>
                <a:spcPct val="20000"/>
              </a:spcBef>
              <a:spcAft>
                <a:spcPts val="0"/>
              </a:spcAft>
              <a:buClrTx/>
              <a:buSzPct val="75000"/>
              <a:buFont typeface="+mj-lt"/>
              <a:buAutoNum type="arabicPeriod"/>
              <a:tabLst/>
              <a:defRPr>
                <a:solidFill>
                  <a:srgbClr val="1E4866"/>
                </a:solidFill>
              </a:defRPr>
            </a:lvl5pPr>
          </a:lstStyle>
          <a:p>
            <a:pPr lvl="0"/>
            <a:r>
              <a:rPr lang="en-US" dirty="0"/>
              <a:t>Click here to edit master text</a:t>
            </a:r>
          </a:p>
        </p:txBody>
      </p:sp>
      <p:sp>
        <p:nvSpPr>
          <p:cNvPr id="13" name="Text Placeholder 12"/>
          <p:cNvSpPr>
            <a:spLocks noGrp="1"/>
          </p:cNvSpPr>
          <p:nvPr>
            <p:ph type="body" sz="quarter" idx="16"/>
          </p:nvPr>
        </p:nvSpPr>
        <p:spPr>
          <a:xfrm>
            <a:off x="304799" y="5674481"/>
            <a:ext cx="11582400" cy="304800"/>
          </a:xfrm>
          <a:prstGeom prst="rect">
            <a:avLst/>
          </a:prstGeom>
        </p:spPr>
        <p:txBody>
          <a:bodyPr>
            <a:normAutofit/>
          </a:bodyPr>
          <a:lstStyle>
            <a:lvl1pPr marL="0" indent="0">
              <a:buNone/>
              <a:defRPr sz="1200">
                <a:solidFill>
                  <a:schemeClr val="tx1">
                    <a:lumMod val="50000"/>
                  </a:schemeClr>
                </a:solidFill>
                <a:latin typeface="Montserrat" pitchFamily="2" charset="77"/>
                <a:cs typeface="Arial" panose="020B0604020202020204" pitchFamily="34" charset="0"/>
              </a:defRPr>
            </a:lvl1pPr>
          </a:lstStyle>
          <a:p>
            <a:pPr lvl="0"/>
            <a:r>
              <a:rPr lang="en-US"/>
              <a:t>Click to edit Master text styles</a:t>
            </a:r>
          </a:p>
        </p:txBody>
      </p:sp>
      <p:sp>
        <p:nvSpPr>
          <p:cNvPr id="8" name="Content Placeholder 3">
            <a:extLst>
              <a:ext uri="{FF2B5EF4-FFF2-40B4-BE49-F238E27FC236}">
                <a16:creationId xmlns:a16="http://schemas.microsoft.com/office/drawing/2014/main" id="{CC8A717A-5029-658C-03BF-B886D97170D3}"/>
              </a:ext>
            </a:extLst>
          </p:cNvPr>
          <p:cNvSpPr>
            <a:spLocks noGrp="1"/>
          </p:cNvSpPr>
          <p:nvPr>
            <p:ph sz="half" idx="30"/>
          </p:nvPr>
        </p:nvSpPr>
        <p:spPr>
          <a:xfrm>
            <a:off x="304799" y="4743022"/>
            <a:ext cx="10848000" cy="609600"/>
          </a:xfrm>
          <a:prstGeom prst="rect">
            <a:avLst/>
          </a:prstGeom>
        </p:spPr>
        <p:txBody>
          <a:bodyPr>
            <a:normAutofit/>
          </a:bodyPr>
          <a:lstStyle>
            <a:lvl1pPr marL="0" indent="0">
              <a:buNone/>
              <a:defRPr sz="1200">
                <a:solidFill>
                  <a:schemeClr val="tx1">
                    <a:lumMod val="50000"/>
                  </a:schemeClr>
                </a:solidFill>
                <a:latin typeface="Montserrat" pitchFamily="2" charset="77"/>
                <a:cs typeface="Arial" panose="020B0604020202020204" pitchFamily="34" charset="0"/>
              </a:defRPr>
            </a:lvl1pPr>
            <a:lvl2pPr marL="455073" indent="-230712">
              <a:defRPr sz="1600"/>
            </a:lvl2pPr>
            <a:lvl3pPr>
              <a:defRPr sz="1467"/>
            </a:lvl3pPr>
            <a:lvl4pPr>
              <a:defRPr sz="1400"/>
            </a:lvl4pPr>
            <a:lvl5pPr>
              <a:defRPr sz="1400"/>
            </a:lvl5pPr>
            <a:lvl6pPr>
              <a:defRPr sz="2133"/>
            </a:lvl6pPr>
            <a:lvl7pPr>
              <a:defRPr sz="2133"/>
            </a:lvl7pPr>
            <a:lvl8pPr>
              <a:defRPr sz="2133"/>
            </a:lvl8pPr>
            <a:lvl9pPr>
              <a:defRPr sz="2133"/>
            </a:lvl9pPr>
          </a:lstStyle>
          <a:p>
            <a:pPr lvl="0"/>
            <a:r>
              <a:rPr lang="en-US"/>
              <a:t>Click to edit Master text styles</a:t>
            </a:r>
          </a:p>
        </p:txBody>
      </p:sp>
      <p:sp>
        <p:nvSpPr>
          <p:cNvPr id="3" name="Content Placeholder 8">
            <a:extLst>
              <a:ext uri="{FF2B5EF4-FFF2-40B4-BE49-F238E27FC236}">
                <a16:creationId xmlns:a16="http://schemas.microsoft.com/office/drawing/2014/main" id="{933A554A-C509-125C-0D55-D478C7C5708D}"/>
              </a:ext>
            </a:extLst>
          </p:cNvPr>
          <p:cNvSpPr>
            <a:spLocks noGrp="1"/>
          </p:cNvSpPr>
          <p:nvPr>
            <p:ph sz="quarter" idx="31" hasCustomPrompt="1"/>
          </p:nvPr>
        </p:nvSpPr>
        <p:spPr>
          <a:xfrm>
            <a:off x="6329081" y="1985974"/>
            <a:ext cx="5558117" cy="2298701"/>
          </a:xfrm>
          <a:prstGeom prst="rect">
            <a:avLst/>
          </a:prstGeom>
        </p:spPr>
        <p:txBody>
          <a:bodyPr>
            <a:normAutofit/>
          </a:bodyPr>
          <a:lstStyle>
            <a:lvl1pPr marL="609585" indent="-609585">
              <a:buFont typeface="+mj-lt"/>
              <a:buAutoNum type="arabicPeriod"/>
              <a:defRPr sz="1200">
                <a:solidFill>
                  <a:srgbClr val="125740"/>
                </a:solidFill>
                <a:latin typeface="Montserrat" pitchFamily="2" charset="77"/>
                <a:cs typeface="Arial" panose="020B0604020202020204" pitchFamily="34" charset="0"/>
              </a:defRPr>
            </a:lvl1pPr>
            <a:lvl2pPr marL="681550" marR="0" indent="-457189" algn="l" defTabSz="1219170" rtl="0" eaLnBrk="1" fontAlgn="auto" latinLnBrk="0" hangingPunct="1">
              <a:lnSpc>
                <a:spcPct val="100000"/>
              </a:lnSpc>
              <a:spcBef>
                <a:spcPct val="20000"/>
              </a:spcBef>
              <a:spcAft>
                <a:spcPts val="0"/>
              </a:spcAft>
              <a:buClrTx/>
              <a:buSzPct val="75000"/>
              <a:buFont typeface="+mj-lt"/>
              <a:buAutoNum type="arabicPeriod"/>
              <a:tabLst/>
              <a:defRPr>
                <a:solidFill>
                  <a:srgbClr val="1E4866"/>
                </a:solidFill>
              </a:defRPr>
            </a:lvl2pPr>
            <a:lvl3pPr marL="912260" marR="0" indent="-457189" algn="l" defTabSz="1219170" rtl="0" eaLnBrk="1" fontAlgn="auto" latinLnBrk="0" hangingPunct="1">
              <a:lnSpc>
                <a:spcPct val="100000"/>
              </a:lnSpc>
              <a:spcBef>
                <a:spcPct val="20000"/>
              </a:spcBef>
              <a:spcAft>
                <a:spcPts val="0"/>
              </a:spcAft>
              <a:buClrTx/>
              <a:buSzPct val="75000"/>
              <a:buFont typeface="+mj-lt"/>
              <a:buAutoNum type="arabicPeriod"/>
              <a:tabLst/>
              <a:defRPr>
                <a:solidFill>
                  <a:srgbClr val="1E4866"/>
                </a:solidFill>
              </a:defRPr>
            </a:lvl3pPr>
            <a:lvl4pPr marL="1138738" marR="0" indent="-457189" algn="l" defTabSz="1219170" rtl="0" eaLnBrk="1" fontAlgn="auto" latinLnBrk="0" hangingPunct="1">
              <a:lnSpc>
                <a:spcPct val="100000"/>
              </a:lnSpc>
              <a:spcBef>
                <a:spcPct val="20000"/>
              </a:spcBef>
              <a:spcAft>
                <a:spcPts val="0"/>
              </a:spcAft>
              <a:buClrTx/>
              <a:buSzPct val="75000"/>
              <a:buFont typeface="+mj-lt"/>
              <a:buAutoNum type="arabicPeriod"/>
              <a:tabLst/>
              <a:defRPr>
                <a:solidFill>
                  <a:srgbClr val="1E4866"/>
                </a:solidFill>
              </a:defRPr>
            </a:lvl4pPr>
            <a:lvl5pPr marL="1217052" marR="0" indent="-304792" algn="l" defTabSz="1219170" rtl="0" eaLnBrk="1" fontAlgn="auto" latinLnBrk="0" hangingPunct="1">
              <a:lnSpc>
                <a:spcPct val="100000"/>
              </a:lnSpc>
              <a:spcBef>
                <a:spcPct val="20000"/>
              </a:spcBef>
              <a:spcAft>
                <a:spcPts val="0"/>
              </a:spcAft>
              <a:buClrTx/>
              <a:buSzPct val="75000"/>
              <a:buFont typeface="+mj-lt"/>
              <a:buAutoNum type="arabicPeriod"/>
              <a:tabLst/>
              <a:defRPr>
                <a:solidFill>
                  <a:srgbClr val="1E4866"/>
                </a:solidFill>
              </a:defRPr>
            </a:lvl5pPr>
          </a:lstStyle>
          <a:p>
            <a:pPr lvl="0"/>
            <a:r>
              <a:rPr lang="en-US" dirty="0"/>
              <a:t>Click here to edit master text</a:t>
            </a:r>
          </a:p>
        </p:txBody>
      </p:sp>
      <p:sp>
        <p:nvSpPr>
          <p:cNvPr id="4" name="Title 1">
            <a:extLst>
              <a:ext uri="{FF2B5EF4-FFF2-40B4-BE49-F238E27FC236}">
                <a16:creationId xmlns:a16="http://schemas.microsoft.com/office/drawing/2014/main" id="{21E63302-1FB0-D353-4D24-89A338EBEB39}"/>
              </a:ext>
            </a:extLst>
          </p:cNvPr>
          <p:cNvSpPr>
            <a:spLocks noGrp="1"/>
          </p:cNvSpPr>
          <p:nvPr>
            <p:ph type="title" hasCustomPrompt="1"/>
          </p:nvPr>
        </p:nvSpPr>
        <p:spPr>
          <a:xfrm>
            <a:off x="304802" y="260305"/>
            <a:ext cx="9484541" cy="223789"/>
          </a:xfrm>
          <a:prstGeom prst="rect">
            <a:avLst/>
          </a:prstGeom>
        </p:spPr>
        <p:txBody>
          <a:bodyPr>
            <a:normAutofit/>
          </a:bodyPr>
          <a:lstStyle>
            <a:lvl1pPr>
              <a:defRPr sz="900" b="1">
                <a:solidFill>
                  <a:schemeClr val="tx1">
                    <a:lumMod val="50000"/>
                  </a:schemeClr>
                </a:solidFill>
                <a:latin typeface="Montserrat" pitchFamily="2" charset="77"/>
                <a:cs typeface="Arial" panose="020B0604020202020204" pitchFamily="34" charset="0"/>
              </a:defRPr>
            </a:lvl1pPr>
          </a:lstStyle>
          <a:p>
            <a:r>
              <a:rPr lang="en-US"/>
              <a:t>EDIT SECTION TITLE CAPS</a:t>
            </a:r>
          </a:p>
        </p:txBody>
      </p:sp>
      <p:sp>
        <p:nvSpPr>
          <p:cNvPr id="5" name="Text Placeholder 16">
            <a:extLst>
              <a:ext uri="{FF2B5EF4-FFF2-40B4-BE49-F238E27FC236}">
                <a16:creationId xmlns:a16="http://schemas.microsoft.com/office/drawing/2014/main" id="{59A0E8D4-41BB-4DFF-9765-B2ECC2D0D79D}"/>
              </a:ext>
            </a:extLst>
          </p:cNvPr>
          <p:cNvSpPr>
            <a:spLocks noGrp="1"/>
          </p:cNvSpPr>
          <p:nvPr>
            <p:ph type="body" sz="quarter" idx="17" hasCustomPrompt="1"/>
          </p:nvPr>
        </p:nvSpPr>
        <p:spPr>
          <a:xfrm>
            <a:off x="313764" y="497428"/>
            <a:ext cx="9497484" cy="419100"/>
          </a:xfrm>
          <a:prstGeom prst="rect">
            <a:avLst/>
          </a:prstGeom>
        </p:spPr>
        <p:txBody>
          <a:bodyPr>
            <a:noAutofit/>
          </a:bodyPr>
          <a:lstStyle>
            <a:lvl1pPr marL="0" indent="0">
              <a:spcBef>
                <a:spcPts val="0"/>
              </a:spcBef>
              <a:buNone/>
              <a:defRPr sz="2400" b="1">
                <a:solidFill>
                  <a:schemeClr val="tx1">
                    <a:lumMod val="50000"/>
                  </a:schemeClr>
                </a:solidFill>
                <a:latin typeface="Montserrat" pitchFamily="2" charset="77"/>
                <a:cs typeface="Arial" panose="020B0604020202020204" pitchFamily="34" charset="0"/>
              </a:defRPr>
            </a:lvl1pPr>
          </a:lstStyle>
          <a:p>
            <a:r>
              <a:rPr lang="en-US"/>
              <a:t>Title Text</a:t>
            </a:r>
          </a:p>
        </p:txBody>
      </p:sp>
      <p:sp>
        <p:nvSpPr>
          <p:cNvPr id="10" name="Text Placeholder 10">
            <a:extLst>
              <a:ext uri="{FF2B5EF4-FFF2-40B4-BE49-F238E27FC236}">
                <a16:creationId xmlns:a16="http://schemas.microsoft.com/office/drawing/2014/main" id="{3FC30FC0-C50A-6636-001E-0A61887D2EB7}"/>
              </a:ext>
            </a:extLst>
          </p:cNvPr>
          <p:cNvSpPr>
            <a:spLocks noGrp="1"/>
          </p:cNvSpPr>
          <p:nvPr>
            <p:ph type="body" sz="quarter" idx="26"/>
          </p:nvPr>
        </p:nvSpPr>
        <p:spPr>
          <a:xfrm>
            <a:off x="304802" y="929249"/>
            <a:ext cx="10174940" cy="406400"/>
          </a:xfrm>
          <a:prstGeom prst="rect">
            <a:avLst/>
          </a:prstGeom>
        </p:spPr>
        <p:txBody>
          <a:bodyPr>
            <a:normAutofit/>
          </a:bodyPr>
          <a:lstStyle>
            <a:lvl1pPr marL="0" indent="0">
              <a:buNone/>
              <a:defRPr sz="1200" b="0">
                <a:solidFill>
                  <a:schemeClr val="tx1">
                    <a:lumMod val="50000"/>
                  </a:schemeClr>
                </a:solidFill>
                <a:latin typeface="Montserrat" pitchFamily="2" charset="77"/>
                <a:cs typeface="Arial" panose="020B0604020202020204" pitchFamily="34" charset="0"/>
              </a:defRPr>
            </a:lvl1pPr>
          </a:lstStyle>
          <a:p>
            <a:pPr lvl="0"/>
            <a:r>
              <a:rPr lang="en-US"/>
              <a:t>Click to edit Master text styles</a:t>
            </a:r>
          </a:p>
        </p:txBody>
      </p:sp>
      <p:sp>
        <p:nvSpPr>
          <p:cNvPr id="2" name="Slide Number Placeholder 3">
            <a:extLst>
              <a:ext uri="{FF2B5EF4-FFF2-40B4-BE49-F238E27FC236}">
                <a16:creationId xmlns:a16="http://schemas.microsoft.com/office/drawing/2014/main" id="{ACF95F2A-6EBB-3BAA-D253-10042F3FC41C}"/>
              </a:ext>
            </a:extLst>
          </p:cNvPr>
          <p:cNvSpPr>
            <a:spLocks noGrp="1"/>
          </p:cNvSpPr>
          <p:nvPr>
            <p:ph type="sldNum" sz="quarter" idx="4"/>
          </p:nvPr>
        </p:nvSpPr>
        <p:spPr>
          <a:xfrm>
            <a:off x="9143999" y="6301140"/>
            <a:ext cx="2743200" cy="365125"/>
          </a:xfrm>
          <a:prstGeom prst="rect">
            <a:avLst/>
          </a:prstGeom>
        </p:spPr>
        <p:txBody>
          <a:bodyPr vert="horz" lIns="91440" tIns="45720" rIns="91440" bIns="45720" rtlCol="0" anchor="ctr"/>
          <a:lstStyle>
            <a:lvl1pPr algn="r">
              <a:defRPr sz="900">
                <a:solidFill>
                  <a:schemeClr val="tx1">
                    <a:tint val="75000"/>
                  </a:schemeClr>
                </a:solidFill>
                <a:latin typeface="Montserrat" pitchFamily="2" charset="77"/>
                <a:cs typeface="Arial" panose="020B0604020202020204" pitchFamily="34" charset="0"/>
              </a:defRPr>
            </a:lvl1pPr>
          </a:lstStyle>
          <a:p>
            <a:fld id="{EFA9F64F-DF55-4F35-846F-7D0A41A02AF4}" type="slidenum">
              <a:rPr lang="en-US" smtClean="0"/>
              <a:pPr/>
              <a:t>‹#›</a:t>
            </a:fld>
            <a:endParaRPr lang="en-US"/>
          </a:p>
        </p:txBody>
      </p:sp>
    </p:spTree>
    <p:extLst>
      <p:ext uri="{BB962C8B-B14F-4D97-AF65-F5344CB8AC3E}">
        <p14:creationId xmlns:p14="http://schemas.microsoft.com/office/powerpoint/2010/main" val="37517845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11_ Three topics">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A73F3F4-D8E1-EA3F-48C4-CC7900787A13}"/>
              </a:ext>
            </a:extLst>
          </p:cNvPr>
          <p:cNvSpPr/>
          <p:nvPr userDrawn="1"/>
        </p:nvSpPr>
        <p:spPr>
          <a:xfrm>
            <a:off x="0" y="1873334"/>
            <a:ext cx="12192000" cy="3532793"/>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a:solidFill>
                <a:srgbClr val="FFC000"/>
              </a:solidFill>
              <a:latin typeface="Montserrat" pitchFamily="2" charset="77"/>
            </a:endParaRPr>
          </a:p>
        </p:txBody>
      </p:sp>
      <p:sp>
        <p:nvSpPr>
          <p:cNvPr id="13" name="Text Placeholder 12"/>
          <p:cNvSpPr>
            <a:spLocks noGrp="1"/>
          </p:cNvSpPr>
          <p:nvPr>
            <p:ph type="body" sz="quarter" idx="16"/>
          </p:nvPr>
        </p:nvSpPr>
        <p:spPr>
          <a:xfrm>
            <a:off x="304800" y="5949992"/>
            <a:ext cx="11582400" cy="304800"/>
          </a:xfrm>
          <a:prstGeom prst="rect">
            <a:avLst/>
          </a:prstGeom>
        </p:spPr>
        <p:txBody>
          <a:bodyPr>
            <a:normAutofit/>
          </a:bodyPr>
          <a:lstStyle>
            <a:lvl1pPr marL="0" indent="0">
              <a:buNone/>
              <a:defRPr sz="1200">
                <a:solidFill>
                  <a:schemeClr val="tx1">
                    <a:lumMod val="50000"/>
                  </a:schemeClr>
                </a:solidFill>
                <a:latin typeface="Montserrat" pitchFamily="2" charset="77"/>
                <a:cs typeface="Arial" panose="020B0604020202020204" pitchFamily="34" charset="0"/>
              </a:defRPr>
            </a:lvl1pPr>
          </a:lstStyle>
          <a:p>
            <a:pPr lvl="0"/>
            <a:r>
              <a:rPr lang="en-US" dirty="0"/>
              <a:t>Click to edit Master text styles</a:t>
            </a:r>
          </a:p>
        </p:txBody>
      </p:sp>
      <p:sp>
        <p:nvSpPr>
          <p:cNvPr id="3" name="Content Placeholder 18">
            <a:extLst>
              <a:ext uri="{FF2B5EF4-FFF2-40B4-BE49-F238E27FC236}">
                <a16:creationId xmlns:a16="http://schemas.microsoft.com/office/drawing/2014/main" id="{25184F2D-E8DA-EA66-4F54-6F880CDFF02F}"/>
              </a:ext>
            </a:extLst>
          </p:cNvPr>
          <p:cNvSpPr>
            <a:spLocks noGrp="1"/>
          </p:cNvSpPr>
          <p:nvPr>
            <p:ph sz="quarter" idx="31" hasCustomPrompt="1"/>
          </p:nvPr>
        </p:nvSpPr>
        <p:spPr>
          <a:xfrm>
            <a:off x="648799" y="2889742"/>
            <a:ext cx="3212003" cy="2298701"/>
          </a:xfrm>
          <a:prstGeom prst="rect">
            <a:avLst/>
          </a:prstGeom>
        </p:spPr>
        <p:txBody>
          <a:bodyPr>
            <a:normAutofit/>
          </a:bodyPr>
          <a:lstStyle>
            <a:lvl1pPr marL="0" indent="0" algn="ctr">
              <a:buNone/>
              <a:defRPr lang="en-US" sz="1200" b="0" kern="1200" dirty="0">
                <a:solidFill>
                  <a:srgbClr val="FFC000"/>
                </a:solidFill>
                <a:latin typeface="Montserrat" pitchFamily="2" charset="77"/>
                <a:ea typeface="+mn-ea"/>
                <a:cs typeface="Arial" panose="020B0604020202020204" pitchFamily="34" charset="0"/>
              </a:defRPr>
            </a:lvl1pPr>
            <a:lvl2pPr marL="224361" marR="0" indent="0" algn="ctr" defTabSz="1219170" rtl="0" eaLnBrk="1" fontAlgn="auto" latinLnBrk="0" hangingPunct="1">
              <a:lnSpc>
                <a:spcPct val="100000"/>
              </a:lnSpc>
              <a:spcBef>
                <a:spcPct val="20000"/>
              </a:spcBef>
              <a:spcAft>
                <a:spcPts val="0"/>
              </a:spcAft>
              <a:buClrTx/>
              <a:buSzPct val="75000"/>
              <a:buFontTx/>
              <a:buNone/>
              <a:tabLst/>
              <a:defRPr sz="1600">
                <a:solidFill>
                  <a:schemeClr val="bg1"/>
                </a:solidFill>
              </a:defRPr>
            </a:lvl2pPr>
            <a:lvl3pPr marL="685783" marR="0" indent="-230712" algn="ctr" defTabSz="1219170" rtl="0" eaLnBrk="1" fontAlgn="auto" latinLnBrk="0" hangingPunct="1">
              <a:lnSpc>
                <a:spcPct val="100000"/>
              </a:lnSpc>
              <a:spcBef>
                <a:spcPct val="20000"/>
              </a:spcBef>
              <a:spcAft>
                <a:spcPts val="0"/>
              </a:spcAft>
              <a:buClrTx/>
              <a:buSzPct val="75000"/>
              <a:buFont typeface="Arial"/>
              <a:buChar char="•"/>
              <a:tabLst/>
              <a:defRPr sz="1600">
                <a:solidFill>
                  <a:schemeClr val="bg1"/>
                </a:solidFill>
              </a:defRPr>
            </a:lvl3pPr>
            <a:lvl4pPr marL="912261" marR="0" indent="-230712" algn="ctr" defTabSz="1219170" rtl="0" eaLnBrk="1" fontAlgn="auto" latinLnBrk="0" hangingPunct="1">
              <a:lnSpc>
                <a:spcPct val="100000"/>
              </a:lnSpc>
              <a:spcBef>
                <a:spcPct val="20000"/>
              </a:spcBef>
              <a:spcAft>
                <a:spcPts val="0"/>
              </a:spcAft>
              <a:buClrTx/>
              <a:buSzPct val="75000"/>
              <a:buFont typeface="Arial"/>
              <a:buChar char="•"/>
              <a:tabLst/>
              <a:defRPr sz="1600">
                <a:solidFill>
                  <a:schemeClr val="bg1"/>
                </a:solidFill>
              </a:defRPr>
            </a:lvl4pPr>
            <a:lvl5pPr marL="1142971" marR="0" indent="-230712" algn="ctr" defTabSz="1219170" rtl="0" eaLnBrk="1" fontAlgn="auto" latinLnBrk="0" hangingPunct="1">
              <a:lnSpc>
                <a:spcPct val="100000"/>
              </a:lnSpc>
              <a:spcBef>
                <a:spcPct val="20000"/>
              </a:spcBef>
              <a:spcAft>
                <a:spcPts val="0"/>
              </a:spcAft>
              <a:buClrTx/>
              <a:buSzPct val="75000"/>
              <a:buFont typeface="Arial"/>
              <a:buChar char="•"/>
              <a:tabLst/>
              <a:defRPr sz="1600">
                <a:solidFill>
                  <a:schemeClr val="bg1"/>
                </a:solidFill>
              </a:defRPr>
            </a:lvl5pPr>
          </a:lstStyle>
          <a:p>
            <a:pPr marL="0" marR="0" lvl="0" indent="0" algn="l" defTabSz="1219170" rtl="0" eaLnBrk="1" fontAlgn="auto" latinLnBrk="0" hangingPunct="1">
              <a:lnSpc>
                <a:spcPct val="100000"/>
              </a:lnSpc>
              <a:spcBef>
                <a:spcPct val="20000"/>
              </a:spcBef>
              <a:spcAft>
                <a:spcPts val="0"/>
              </a:spcAft>
              <a:buClrTx/>
              <a:buSzPct val="75000"/>
              <a:buFont typeface="Arial"/>
              <a:buNone/>
              <a:tabLst/>
              <a:defRPr/>
            </a:pPr>
            <a:r>
              <a:rPr lang="en-US" dirty="0"/>
              <a:t>Click here to edit master text</a:t>
            </a:r>
          </a:p>
        </p:txBody>
      </p:sp>
      <p:sp>
        <p:nvSpPr>
          <p:cNvPr id="10" name="Content Placeholder 18">
            <a:extLst>
              <a:ext uri="{FF2B5EF4-FFF2-40B4-BE49-F238E27FC236}">
                <a16:creationId xmlns:a16="http://schemas.microsoft.com/office/drawing/2014/main" id="{7E9DE2BB-B828-18BD-BEFC-622A55F70E09}"/>
              </a:ext>
            </a:extLst>
          </p:cNvPr>
          <p:cNvSpPr>
            <a:spLocks noGrp="1"/>
          </p:cNvSpPr>
          <p:nvPr>
            <p:ph sz="quarter" idx="32" hasCustomPrompt="1"/>
          </p:nvPr>
        </p:nvSpPr>
        <p:spPr>
          <a:xfrm>
            <a:off x="8528599" y="2866554"/>
            <a:ext cx="3212003" cy="2298701"/>
          </a:xfrm>
          <a:prstGeom prst="rect">
            <a:avLst/>
          </a:prstGeom>
        </p:spPr>
        <p:txBody>
          <a:bodyPr>
            <a:normAutofit/>
          </a:bodyPr>
          <a:lstStyle>
            <a:lvl1pPr marL="0" indent="0" algn="ctr">
              <a:buNone/>
              <a:defRPr lang="en-US" sz="1200" b="0" kern="1200" dirty="0">
                <a:solidFill>
                  <a:srgbClr val="FFC000"/>
                </a:solidFill>
                <a:latin typeface="Montserrat" pitchFamily="2" charset="77"/>
                <a:ea typeface="+mn-ea"/>
                <a:cs typeface="Arial" panose="020B0604020202020204" pitchFamily="34" charset="0"/>
              </a:defRPr>
            </a:lvl1pPr>
            <a:lvl2pPr marL="224361" marR="0" indent="0" algn="ctr" defTabSz="1219170" rtl="0" eaLnBrk="1" fontAlgn="auto" latinLnBrk="0" hangingPunct="1">
              <a:lnSpc>
                <a:spcPct val="100000"/>
              </a:lnSpc>
              <a:spcBef>
                <a:spcPct val="20000"/>
              </a:spcBef>
              <a:spcAft>
                <a:spcPts val="0"/>
              </a:spcAft>
              <a:buClrTx/>
              <a:buSzPct val="75000"/>
              <a:buFontTx/>
              <a:buNone/>
              <a:tabLst/>
              <a:defRPr sz="1600">
                <a:solidFill>
                  <a:schemeClr val="bg1"/>
                </a:solidFill>
              </a:defRPr>
            </a:lvl2pPr>
            <a:lvl3pPr marL="685783" marR="0" indent="-230712" algn="ctr" defTabSz="1219170" rtl="0" eaLnBrk="1" fontAlgn="auto" latinLnBrk="0" hangingPunct="1">
              <a:lnSpc>
                <a:spcPct val="100000"/>
              </a:lnSpc>
              <a:spcBef>
                <a:spcPct val="20000"/>
              </a:spcBef>
              <a:spcAft>
                <a:spcPts val="0"/>
              </a:spcAft>
              <a:buClrTx/>
              <a:buSzPct val="75000"/>
              <a:buFont typeface="Arial"/>
              <a:buChar char="•"/>
              <a:tabLst/>
              <a:defRPr sz="1600">
                <a:solidFill>
                  <a:schemeClr val="bg1"/>
                </a:solidFill>
              </a:defRPr>
            </a:lvl3pPr>
            <a:lvl4pPr marL="912261" marR="0" indent="-230712" algn="ctr" defTabSz="1219170" rtl="0" eaLnBrk="1" fontAlgn="auto" latinLnBrk="0" hangingPunct="1">
              <a:lnSpc>
                <a:spcPct val="100000"/>
              </a:lnSpc>
              <a:spcBef>
                <a:spcPct val="20000"/>
              </a:spcBef>
              <a:spcAft>
                <a:spcPts val="0"/>
              </a:spcAft>
              <a:buClrTx/>
              <a:buSzPct val="75000"/>
              <a:buFont typeface="Arial"/>
              <a:buChar char="•"/>
              <a:tabLst/>
              <a:defRPr sz="1600">
                <a:solidFill>
                  <a:schemeClr val="bg1"/>
                </a:solidFill>
              </a:defRPr>
            </a:lvl4pPr>
            <a:lvl5pPr marL="1142971" marR="0" indent="-230712" algn="ctr" defTabSz="1219170" rtl="0" eaLnBrk="1" fontAlgn="auto" latinLnBrk="0" hangingPunct="1">
              <a:lnSpc>
                <a:spcPct val="100000"/>
              </a:lnSpc>
              <a:spcBef>
                <a:spcPct val="20000"/>
              </a:spcBef>
              <a:spcAft>
                <a:spcPts val="0"/>
              </a:spcAft>
              <a:buClrTx/>
              <a:buSzPct val="75000"/>
              <a:buFont typeface="Arial"/>
              <a:buChar char="•"/>
              <a:tabLst/>
              <a:defRPr sz="1600">
                <a:solidFill>
                  <a:schemeClr val="bg1"/>
                </a:solidFill>
              </a:defRPr>
            </a:lvl5pPr>
          </a:lstStyle>
          <a:p>
            <a:pPr marL="0" marR="0" lvl="0" indent="0" algn="l" defTabSz="1219170" rtl="0" eaLnBrk="1" fontAlgn="auto" latinLnBrk="0" hangingPunct="1">
              <a:lnSpc>
                <a:spcPct val="100000"/>
              </a:lnSpc>
              <a:spcBef>
                <a:spcPct val="20000"/>
              </a:spcBef>
              <a:spcAft>
                <a:spcPts val="0"/>
              </a:spcAft>
              <a:buClrTx/>
              <a:buSzPct val="75000"/>
              <a:buFont typeface="Arial"/>
              <a:buNone/>
              <a:tabLst/>
              <a:defRPr/>
            </a:pPr>
            <a:r>
              <a:rPr lang="en-US"/>
              <a:t>Click here to edit master text</a:t>
            </a:r>
          </a:p>
        </p:txBody>
      </p:sp>
      <p:sp>
        <p:nvSpPr>
          <p:cNvPr id="11" name="Content Placeholder 18">
            <a:extLst>
              <a:ext uri="{FF2B5EF4-FFF2-40B4-BE49-F238E27FC236}">
                <a16:creationId xmlns:a16="http://schemas.microsoft.com/office/drawing/2014/main" id="{9D54FE4D-672E-B186-BFA0-440F5247FE85}"/>
              </a:ext>
            </a:extLst>
          </p:cNvPr>
          <p:cNvSpPr>
            <a:spLocks noGrp="1"/>
          </p:cNvSpPr>
          <p:nvPr>
            <p:ph sz="quarter" idx="33" hasCustomPrompt="1"/>
          </p:nvPr>
        </p:nvSpPr>
        <p:spPr>
          <a:xfrm>
            <a:off x="4655374" y="2889742"/>
            <a:ext cx="3212003" cy="2298701"/>
          </a:xfrm>
          <a:prstGeom prst="rect">
            <a:avLst/>
          </a:prstGeom>
        </p:spPr>
        <p:txBody>
          <a:bodyPr>
            <a:normAutofit/>
          </a:bodyPr>
          <a:lstStyle>
            <a:lvl1pPr marL="0" indent="0" algn="ctr">
              <a:buNone/>
              <a:defRPr lang="en-US" sz="1200" b="0" kern="1200" dirty="0">
                <a:solidFill>
                  <a:srgbClr val="FFC000"/>
                </a:solidFill>
                <a:latin typeface="Montserrat" pitchFamily="2" charset="77"/>
                <a:ea typeface="+mn-ea"/>
                <a:cs typeface="Arial" panose="020B0604020202020204" pitchFamily="34" charset="0"/>
              </a:defRPr>
            </a:lvl1pPr>
            <a:lvl2pPr marL="224361" marR="0" indent="0" algn="ctr" defTabSz="1219170" rtl="0" eaLnBrk="1" fontAlgn="auto" latinLnBrk="0" hangingPunct="1">
              <a:lnSpc>
                <a:spcPct val="100000"/>
              </a:lnSpc>
              <a:spcBef>
                <a:spcPct val="20000"/>
              </a:spcBef>
              <a:spcAft>
                <a:spcPts val="0"/>
              </a:spcAft>
              <a:buClrTx/>
              <a:buSzPct val="75000"/>
              <a:buFontTx/>
              <a:buNone/>
              <a:tabLst/>
              <a:defRPr sz="1600">
                <a:solidFill>
                  <a:schemeClr val="bg1"/>
                </a:solidFill>
              </a:defRPr>
            </a:lvl2pPr>
            <a:lvl3pPr marL="685783" marR="0" indent="-230712" algn="ctr" defTabSz="1219170" rtl="0" eaLnBrk="1" fontAlgn="auto" latinLnBrk="0" hangingPunct="1">
              <a:lnSpc>
                <a:spcPct val="100000"/>
              </a:lnSpc>
              <a:spcBef>
                <a:spcPct val="20000"/>
              </a:spcBef>
              <a:spcAft>
                <a:spcPts val="0"/>
              </a:spcAft>
              <a:buClrTx/>
              <a:buSzPct val="75000"/>
              <a:buFont typeface="Arial"/>
              <a:buChar char="•"/>
              <a:tabLst/>
              <a:defRPr sz="1600">
                <a:solidFill>
                  <a:schemeClr val="bg1"/>
                </a:solidFill>
              </a:defRPr>
            </a:lvl3pPr>
            <a:lvl4pPr marL="912261" marR="0" indent="-230712" algn="ctr" defTabSz="1219170" rtl="0" eaLnBrk="1" fontAlgn="auto" latinLnBrk="0" hangingPunct="1">
              <a:lnSpc>
                <a:spcPct val="100000"/>
              </a:lnSpc>
              <a:spcBef>
                <a:spcPct val="20000"/>
              </a:spcBef>
              <a:spcAft>
                <a:spcPts val="0"/>
              </a:spcAft>
              <a:buClrTx/>
              <a:buSzPct val="75000"/>
              <a:buFont typeface="Arial"/>
              <a:buChar char="•"/>
              <a:tabLst/>
              <a:defRPr sz="1600">
                <a:solidFill>
                  <a:schemeClr val="bg1"/>
                </a:solidFill>
              </a:defRPr>
            </a:lvl4pPr>
            <a:lvl5pPr marL="1142971" marR="0" indent="-230712" algn="ctr" defTabSz="1219170" rtl="0" eaLnBrk="1" fontAlgn="auto" latinLnBrk="0" hangingPunct="1">
              <a:lnSpc>
                <a:spcPct val="100000"/>
              </a:lnSpc>
              <a:spcBef>
                <a:spcPct val="20000"/>
              </a:spcBef>
              <a:spcAft>
                <a:spcPts val="0"/>
              </a:spcAft>
              <a:buClrTx/>
              <a:buSzPct val="75000"/>
              <a:buFont typeface="Arial"/>
              <a:buChar char="•"/>
              <a:tabLst/>
              <a:defRPr sz="1600">
                <a:solidFill>
                  <a:schemeClr val="bg1"/>
                </a:solidFill>
              </a:defRPr>
            </a:lvl5pPr>
          </a:lstStyle>
          <a:p>
            <a:pPr marL="0" marR="0" lvl="0" indent="0" algn="l" defTabSz="1219170" rtl="0" eaLnBrk="1" fontAlgn="auto" latinLnBrk="0" hangingPunct="1">
              <a:lnSpc>
                <a:spcPct val="100000"/>
              </a:lnSpc>
              <a:spcBef>
                <a:spcPct val="20000"/>
              </a:spcBef>
              <a:spcAft>
                <a:spcPts val="0"/>
              </a:spcAft>
              <a:buClrTx/>
              <a:buSzPct val="75000"/>
              <a:buFont typeface="Arial"/>
              <a:buNone/>
              <a:tabLst/>
              <a:defRPr/>
            </a:pPr>
            <a:r>
              <a:rPr lang="en-US"/>
              <a:t>Click here to edit master text</a:t>
            </a:r>
          </a:p>
        </p:txBody>
      </p:sp>
      <p:sp>
        <p:nvSpPr>
          <p:cNvPr id="4" name="Oval 3">
            <a:extLst>
              <a:ext uri="{FF2B5EF4-FFF2-40B4-BE49-F238E27FC236}">
                <a16:creationId xmlns:a16="http://schemas.microsoft.com/office/drawing/2014/main" id="{5DE4785A-A55B-CC9E-C199-9913C67AE0A7}"/>
              </a:ext>
            </a:extLst>
          </p:cNvPr>
          <p:cNvSpPr/>
          <p:nvPr userDrawn="1"/>
        </p:nvSpPr>
        <p:spPr>
          <a:xfrm>
            <a:off x="1819180" y="1432736"/>
            <a:ext cx="871240" cy="871238"/>
          </a:xfrm>
          <a:prstGeom prst="ellipse">
            <a:avLst/>
          </a:prstGeom>
          <a:solidFill>
            <a:srgbClr val="FFC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3600" dirty="0">
                <a:solidFill>
                  <a:srgbClr val="125740"/>
                </a:solidFill>
                <a:latin typeface="Montserrat" pitchFamily="2" charset="77"/>
                <a:cs typeface="Arial" panose="020B0604020202020204" pitchFamily="34" charset="0"/>
              </a:rPr>
              <a:t>01</a:t>
            </a:r>
          </a:p>
        </p:txBody>
      </p:sp>
      <p:sp>
        <p:nvSpPr>
          <p:cNvPr id="5" name="Oval 4">
            <a:extLst>
              <a:ext uri="{FF2B5EF4-FFF2-40B4-BE49-F238E27FC236}">
                <a16:creationId xmlns:a16="http://schemas.microsoft.com/office/drawing/2014/main" id="{5A3D79B0-DC4A-9CC9-736F-96A3BDF83D8E}"/>
              </a:ext>
            </a:extLst>
          </p:cNvPr>
          <p:cNvSpPr/>
          <p:nvPr userDrawn="1"/>
        </p:nvSpPr>
        <p:spPr>
          <a:xfrm>
            <a:off x="5825755" y="1457131"/>
            <a:ext cx="871240" cy="871238"/>
          </a:xfrm>
          <a:prstGeom prst="ellipse">
            <a:avLst/>
          </a:prstGeom>
          <a:solidFill>
            <a:srgbClr val="FFC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3600" dirty="0">
                <a:solidFill>
                  <a:srgbClr val="125740"/>
                </a:solidFill>
                <a:latin typeface="Montserrat" pitchFamily="2" charset="77"/>
                <a:cs typeface="Arial" panose="020B0604020202020204" pitchFamily="34" charset="0"/>
              </a:rPr>
              <a:t>02</a:t>
            </a:r>
          </a:p>
        </p:txBody>
      </p:sp>
      <p:sp>
        <p:nvSpPr>
          <p:cNvPr id="9" name="Oval 8">
            <a:extLst>
              <a:ext uri="{FF2B5EF4-FFF2-40B4-BE49-F238E27FC236}">
                <a16:creationId xmlns:a16="http://schemas.microsoft.com/office/drawing/2014/main" id="{F4C42741-3FDF-097C-FF24-5DA951BF3218}"/>
              </a:ext>
            </a:extLst>
          </p:cNvPr>
          <p:cNvSpPr/>
          <p:nvPr userDrawn="1"/>
        </p:nvSpPr>
        <p:spPr>
          <a:xfrm>
            <a:off x="9698980" y="1432736"/>
            <a:ext cx="871240" cy="871238"/>
          </a:xfrm>
          <a:prstGeom prst="ellipse">
            <a:avLst/>
          </a:prstGeom>
          <a:solidFill>
            <a:srgbClr val="FFC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3600" dirty="0">
                <a:solidFill>
                  <a:srgbClr val="125740"/>
                </a:solidFill>
                <a:latin typeface="Montserrat" pitchFamily="2" charset="77"/>
                <a:cs typeface="Arial" panose="020B0604020202020204" pitchFamily="34" charset="0"/>
              </a:rPr>
              <a:t>03</a:t>
            </a:r>
          </a:p>
        </p:txBody>
      </p:sp>
      <p:sp>
        <p:nvSpPr>
          <p:cNvPr id="16" name="Text Placeholder 6">
            <a:extLst>
              <a:ext uri="{FF2B5EF4-FFF2-40B4-BE49-F238E27FC236}">
                <a16:creationId xmlns:a16="http://schemas.microsoft.com/office/drawing/2014/main" id="{71790B5F-F26C-427E-AFDB-6DB9A5D13817}"/>
              </a:ext>
            </a:extLst>
          </p:cNvPr>
          <p:cNvSpPr>
            <a:spLocks noGrp="1"/>
          </p:cNvSpPr>
          <p:nvPr>
            <p:ph type="body" sz="quarter" idx="30" hasCustomPrompt="1"/>
          </p:nvPr>
        </p:nvSpPr>
        <p:spPr>
          <a:xfrm>
            <a:off x="1066869" y="2462267"/>
            <a:ext cx="2425700" cy="414912"/>
          </a:xfrm>
          <a:prstGeom prst="rect">
            <a:avLst/>
          </a:prstGeom>
        </p:spPr>
        <p:txBody>
          <a:bodyPr lIns="0" tIns="0" rIns="0" bIns="0" anchor="ctr">
            <a:normAutofit/>
          </a:bodyPr>
          <a:lstStyle>
            <a:lvl1pPr marL="0" indent="0" algn="ctr">
              <a:buNone/>
              <a:defRPr sz="1600" b="1">
                <a:solidFill>
                  <a:srgbClr val="FFC000"/>
                </a:solidFill>
                <a:latin typeface="Montserrat" pitchFamily="2" charset="77"/>
                <a:ea typeface="Roboto Light" panose="02000000000000000000" pitchFamily="2" charset="0"/>
                <a:cs typeface="Arial" panose="020B0604020202020204" pitchFamily="34" charset="0"/>
              </a:defRPr>
            </a:lvl1pPr>
            <a:lvl2pPr marL="457200" indent="0">
              <a:buNone/>
              <a:defRPr/>
            </a:lvl2pPr>
          </a:lstStyle>
          <a:p>
            <a:pPr lvl="0"/>
            <a:r>
              <a:rPr lang="en-US"/>
              <a:t>Title</a:t>
            </a:r>
          </a:p>
        </p:txBody>
      </p:sp>
      <p:sp>
        <p:nvSpPr>
          <p:cNvPr id="17" name="Text Placeholder 6">
            <a:extLst>
              <a:ext uri="{FF2B5EF4-FFF2-40B4-BE49-F238E27FC236}">
                <a16:creationId xmlns:a16="http://schemas.microsoft.com/office/drawing/2014/main" id="{1F1DCB62-BAB2-C5E1-888E-66CFB2CB492E}"/>
              </a:ext>
            </a:extLst>
          </p:cNvPr>
          <p:cNvSpPr>
            <a:spLocks noGrp="1"/>
          </p:cNvSpPr>
          <p:nvPr>
            <p:ph type="body" sz="quarter" idx="34" hasCustomPrompt="1"/>
          </p:nvPr>
        </p:nvSpPr>
        <p:spPr>
          <a:xfrm>
            <a:off x="5053541" y="2458680"/>
            <a:ext cx="2425700" cy="414912"/>
          </a:xfrm>
          <a:prstGeom prst="rect">
            <a:avLst/>
          </a:prstGeom>
        </p:spPr>
        <p:txBody>
          <a:bodyPr lIns="0" tIns="0" rIns="0" bIns="0" anchor="ctr">
            <a:normAutofit/>
          </a:bodyPr>
          <a:lstStyle>
            <a:lvl1pPr marL="0" indent="0" algn="ctr">
              <a:buNone/>
              <a:defRPr sz="1600" b="1">
                <a:solidFill>
                  <a:srgbClr val="FFC000"/>
                </a:solidFill>
                <a:latin typeface="Montserrat" pitchFamily="2" charset="77"/>
                <a:ea typeface="Roboto Light" panose="02000000000000000000" pitchFamily="2" charset="0"/>
                <a:cs typeface="Arial" panose="020B0604020202020204" pitchFamily="34" charset="0"/>
              </a:defRPr>
            </a:lvl1pPr>
            <a:lvl2pPr marL="457200" indent="0">
              <a:buNone/>
              <a:defRPr/>
            </a:lvl2pPr>
          </a:lstStyle>
          <a:p>
            <a:pPr lvl="0"/>
            <a:r>
              <a:rPr lang="en-US"/>
              <a:t>Title</a:t>
            </a:r>
          </a:p>
        </p:txBody>
      </p:sp>
      <p:sp>
        <p:nvSpPr>
          <p:cNvPr id="18" name="Text Placeholder 6">
            <a:extLst>
              <a:ext uri="{FF2B5EF4-FFF2-40B4-BE49-F238E27FC236}">
                <a16:creationId xmlns:a16="http://schemas.microsoft.com/office/drawing/2014/main" id="{8ED099BE-DC0A-0E0C-7C5E-DB8A61EF6059}"/>
              </a:ext>
            </a:extLst>
          </p:cNvPr>
          <p:cNvSpPr>
            <a:spLocks noGrp="1"/>
          </p:cNvSpPr>
          <p:nvPr>
            <p:ph type="body" sz="quarter" idx="36" hasCustomPrompt="1"/>
          </p:nvPr>
        </p:nvSpPr>
        <p:spPr>
          <a:xfrm>
            <a:off x="8921750" y="2432927"/>
            <a:ext cx="2425700" cy="414912"/>
          </a:xfrm>
          <a:prstGeom prst="rect">
            <a:avLst/>
          </a:prstGeom>
        </p:spPr>
        <p:txBody>
          <a:bodyPr lIns="0" tIns="0" rIns="0" bIns="0" anchor="ctr">
            <a:normAutofit/>
          </a:bodyPr>
          <a:lstStyle>
            <a:lvl1pPr marL="0" indent="0" algn="ctr">
              <a:buNone/>
              <a:defRPr sz="1600" b="1">
                <a:solidFill>
                  <a:srgbClr val="FFC000"/>
                </a:solidFill>
                <a:latin typeface="Montserrat" pitchFamily="2" charset="77"/>
                <a:ea typeface="Roboto Light" panose="02000000000000000000" pitchFamily="2" charset="0"/>
                <a:cs typeface="Arial" panose="020B0604020202020204" pitchFamily="34" charset="0"/>
              </a:defRPr>
            </a:lvl1pPr>
            <a:lvl2pPr marL="457200" indent="0">
              <a:buNone/>
              <a:defRPr/>
            </a:lvl2pPr>
          </a:lstStyle>
          <a:p>
            <a:pPr lvl="0"/>
            <a:r>
              <a:rPr lang="en-US"/>
              <a:t>Title</a:t>
            </a:r>
          </a:p>
        </p:txBody>
      </p:sp>
      <p:sp>
        <p:nvSpPr>
          <p:cNvPr id="22" name="Title 1">
            <a:extLst>
              <a:ext uri="{FF2B5EF4-FFF2-40B4-BE49-F238E27FC236}">
                <a16:creationId xmlns:a16="http://schemas.microsoft.com/office/drawing/2014/main" id="{10B625F8-D291-C13D-A07D-3FF09FA2179F}"/>
              </a:ext>
            </a:extLst>
          </p:cNvPr>
          <p:cNvSpPr>
            <a:spLocks noGrp="1"/>
          </p:cNvSpPr>
          <p:nvPr>
            <p:ph type="title" hasCustomPrompt="1"/>
          </p:nvPr>
        </p:nvSpPr>
        <p:spPr>
          <a:xfrm>
            <a:off x="304802" y="260305"/>
            <a:ext cx="9484541" cy="223789"/>
          </a:xfrm>
          <a:prstGeom prst="rect">
            <a:avLst/>
          </a:prstGeom>
        </p:spPr>
        <p:txBody>
          <a:bodyPr>
            <a:normAutofit/>
          </a:bodyPr>
          <a:lstStyle>
            <a:lvl1pPr>
              <a:defRPr sz="900" b="1">
                <a:solidFill>
                  <a:schemeClr val="tx1">
                    <a:lumMod val="50000"/>
                  </a:schemeClr>
                </a:solidFill>
                <a:latin typeface="Montserrat" pitchFamily="2" charset="77"/>
                <a:cs typeface="Arial" panose="020B0604020202020204" pitchFamily="34" charset="0"/>
              </a:defRPr>
            </a:lvl1pPr>
          </a:lstStyle>
          <a:p>
            <a:r>
              <a:rPr lang="en-US"/>
              <a:t>EDIT SECTION TITLE CAPS</a:t>
            </a:r>
          </a:p>
        </p:txBody>
      </p:sp>
      <p:sp>
        <p:nvSpPr>
          <p:cNvPr id="23" name="Text Placeholder 16">
            <a:extLst>
              <a:ext uri="{FF2B5EF4-FFF2-40B4-BE49-F238E27FC236}">
                <a16:creationId xmlns:a16="http://schemas.microsoft.com/office/drawing/2014/main" id="{B800ED11-C924-E244-06A5-128EF3696DE3}"/>
              </a:ext>
            </a:extLst>
          </p:cNvPr>
          <p:cNvSpPr>
            <a:spLocks noGrp="1"/>
          </p:cNvSpPr>
          <p:nvPr>
            <p:ph type="body" sz="quarter" idx="17" hasCustomPrompt="1"/>
          </p:nvPr>
        </p:nvSpPr>
        <p:spPr>
          <a:xfrm>
            <a:off x="313764" y="497428"/>
            <a:ext cx="9497484" cy="419100"/>
          </a:xfrm>
          <a:prstGeom prst="rect">
            <a:avLst/>
          </a:prstGeom>
        </p:spPr>
        <p:txBody>
          <a:bodyPr>
            <a:noAutofit/>
          </a:bodyPr>
          <a:lstStyle>
            <a:lvl1pPr marL="0" indent="0">
              <a:spcBef>
                <a:spcPts val="0"/>
              </a:spcBef>
              <a:buNone/>
              <a:defRPr sz="2400" b="1">
                <a:solidFill>
                  <a:schemeClr val="tx1">
                    <a:lumMod val="50000"/>
                  </a:schemeClr>
                </a:solidFill>
                <a:latin typeface="Montserrat" pitchFamily="2" charset="77"/>
                <a:cs typeface="Arial" panose="020B0604020202020204" pitchFamily="34" charset="0"/>
              </a:defRPr>
            </a:lvl1pPr>
          </a:lstStyle>
          <a:p>
            <a:r>
              <a:rPr lang="en-US"/>
              <a:t>Title Text</a:t>
            </a:r>
          </a:p>
        </p:txBody>
      </p:sp>
      <p:sp>
        <p:nvSpPr>
          <p:cNvPr id="24" name="Text Placeholder 10">
            <a:extLst>
              <a:ext uri="{FF2B5EF4-FFF2-40B4-BE49-F238E27FC236}">
                <a16:creationId xmlns:a16="http://schemas.microsoft.com/office/drawing/2014/main" id="{EA3669C3-C54F-C02C-ABD8-82201095A3FB}"/>
              </a:ext>
            </a:extLst>
          </p:cNvPr>
          <p:cNvSpPr>
            <a:spLocks noGrp="1"/>
          </p:cNvSpPr>
          <p:nvPr>
            <p:ph type="body" sz="quarter" idx="26"/>
          </p:nvPr>
        </p:nvSpPr>
        <p:spPr>
          <a:xfrm>
            <a:off x="304802" y="929249"/>
            <a:ext cx="10174940" cy="406400"/>
          </a:xfrm>
          <a:prstGeom prst="rect">
            <a:avLst/>
          </a:prstGeom>
        </p:spPr>
        <p:txBody>
          <a:bodyPr>
            <a:normAutofit/>
          </a:bodyPr>
          <a:lstStyle>
            <a:lvl1pPr marL="0" indent="0">
              <a:buNone/>
              <a:defRPr sz="1200" b="0">
                <a:solidFill>
                  <a:schemeClr val="tx1">
                    <a:lumMod val="50000"/>
                  </a:schemeClr>
                </a:solidFill>
                <a:latin typeface="Montserrat" pitchFamily="2" charset="77"/>
                <a:cs typeface="Arial" panose="020B0604020202020204" pitchFamily="34" charset="0"/>
              </a:defRPr>
            </a:lvl1pPr>
          </a:lstStyle>
          <a:p>
            <a:pPr lvl="0"/>
            <a:r>
              <a:rPr lang="en-US"/>
              <a:t>Click to edit Master text styles</a:t>
            </a:r>
          </a:p>
        </p:txBody>
      </p:sp>
      <p:sp>
        <p:nvSpPr>
          <p:cNvPr id="2" name="Slide Number Placeholder 3">
            <a:extLst>
              <a:ext uri="{FF2B5EF4-FFF2-40B4-BE49-F238E27FC236}">
                <a16:creationId xmlns:a16="http://schemas.microsoft.com/office/drawing/2014/main" id="{A04C8888-2D7B-4694-1254-F7DD866FD1E3}"/>
              </a:ext>
            </a:extLst>
          </p:cNvPr>
          <p:cNvSpPr>
            <a:spLocks noGrp="1"/>
          </p:cNvSpPr>
          <p:nvPr>
            <p:ph type="sldNum" sz="quarter" idx="4"/>
          </p:nvPr>
        </p:nvSpPr>
        <p:spPr>
          <a:xfrm>
            <a:off x="9143999" y="6301140"/>
            <a:ext cx="2743200" cy="365125"/>
          </a:xfrm>
          <a:prstGeom prst="rect">
            <a:avLst/>
          </a:prstGeom>
        </p:spPr>
        <p:txBody>
          <a:bodyPr vert="horz" lIns="91440" tIns="45720" rIns="91440" bIns="45720" rtlCol="0" anchor="ctr"/>
          <a:lstStyle>
            <a:lvl1pPr algn="r">
              <a:defRPr sz="900">
                <a:solidFill>
                  <a:schemeClr val="tx1">
                    <a:tint val="75000"/>
                  </a:schemeClr>
                </a:solidFill>
                <a:latin typeface="Montserrat" pitchFamily="2" charset="77"/>
                <a:cs typeface="Arial" panose="020B0604020202020204" pitchFamily="34" charset="0"/>
              </a:defRPr>
            </a:lvl1pPr>
          </a:lstStyle>
          <a:p>
            <a:fld id="{EFA9F64F-DF55-4F35-846F-7D0A41A02AF4}" type="slidenum">
              <a:rPr lang="en-US" smtClean="0"/>
              <a:pPr/>
              <a:t>‹#›</a:t>
            </a:fld>
            <a:endParaRPr lang="en-US"/>
          </a:p>
        </p:txBody>
      </p:sp>
    </p:spTree>
    <p:extLst>
      <p:ext uri="{BB962C8B-B14F-4D97-AF65-F5344CB8AC3E}">
        <p14:creationId xmlns:p14="http://schemas.microsoft.com/office/powerpoint/2010/main" val="5490175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12_ Three topics">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A73F3F4-D8E1-EA3F-48C4-CC7900787A13}"/>
              </a:ext>
            </a:extLst>
          </p:cNvPr>
          <p:cNvSpPr/>
          <p:nvPr userDrawn="1"/>
        </p:nvSpPr>
        <p:spPr>
          <a:xfrm>
            <a:off x="0" y="2097198"/>
            <a:ext cx="12192000" cy="370897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a:solidFill>
                <a:schemeClr val="accent6">
                  <a:lumMod val="50000"/>
                </a:schemeClr>
              </a:solidFill>
              <a:latin typeface="Montserrat" pitchFamily="2" charset="77"/>
            </a:endParaRPr>
          </a:p>
        </p:txBody>
      </p:sp>
      <p:sp>
        <p:nvSpPr>
          <p:cNvPr id="13" name="Text Placeholder 12"/>
          <p:cNvSpPr>
            <a:spLocks noGrp="1"/>
          </p:cNvSpPr>
          <p:nvPr>
            <p:ph type="body" sz="quarter" idx="16"/>
          </p:nvPr>
        </p:nvSpPr>
        <p:spPr>
          <a:xfrm>
            <a:off x="304800" y="5949992"/>
            <a:ext cx="11582400" cy="304800"/>
          </a:xfrm>
          <a:prstGeom prst="rect">
            <a:avLst/>
          </a:prstGeom>
        </p:spPr>
        <p:txBody>
          <a:bodyPr>
            <a:normAutofit/>
          </a:bodyPr>
          <a:lstStyle>
            <a:lvl1pPr marL="0" indent="0">
              <a:buNone/>
              <a:defRPr sz="1200">
                <a:solidFill>
                  <a:schemeClr val="accent6">
                    <a:lumMod val="50000"/>
                  </a:schemeClr>
                </a:solidFill>
                <a:latin typeface="Montserrat" pitchFamily="2" charset="77"/>
                <a:cs typeface="Arial" panose="020B0604020202020204" pitchFamily="34" charset="0"/>
              </a:defRPr>
            </a:lvl1pPr>
          </a:lstStyle>
          <a:p>
            <a:pPr lvl="0"/>
            <a:r>
              <a:rPr lang="en-US"/>
              <a:t>Click to edit Master text styles</a:t>
            </a:r>
          </a:p>
        </p:txBody>
      </p:sp>
      <p:sp>
        <p:nvSpPr>
          <p:cNvPr id="3" name="Content Placeholder 18">
            <a:extLst>
              <a:ext uri="{FF2B5EF4-FFF2-40B4-BE49-F238E27FC236}">
                <a16:creationId xmlns:a16="http://schemas.microsoft.com/office/drawing/2014/main" id="{25184F2D-E8DA-EA66-4F54-6F880CDFF02F}"/>
              </a:ext>
            </a:extLst>
          </p:cNvPr>
          <p:cNvSpPr>
            <a:spLocks noGrp="1"/>
          </p:cNvSpPr>
          <p:nvPr>
            <p:ph sz="quarter" idx="31" hasCustomPrompt="1"/>
          </p:nvPr>
        </p:nvSpPr>
        <p:spPr>
          <a:xfrm>
            <a:off x="648799" y="2889742"/>
            <a:ext cx="3212003" cy="2298701"/>
          </a:xfrm>
          <a:prstGeom prst="rect">
            <a:avLst/>
          </a:prstGeom>
        </p:spPr>
        <p:txBody>
          <a:bodyPr>
            <a:normAutofit/>
          </a:bodyPr>
          <a:lstStyle>
            <a:lvl1pPr marL="0" indent="0" algn="ctr">
              <a:buNone/>
              <a:defRPr lang="en-US" sz="1200" b="0" kern="1200" dirty="0">
                <a:solidFill>
                  <a:schemeClr val="accent6">
                    <a:lumMod val="50000"/>
                  </a:schemeClr>
                </a:solidFill>
                <a:latin typeface="Montserrat" pitchFamily="2" charset="77"/>
                <a:ea typeface="+mn-ea"/>
                <a:cs typeface="Arial" panose="020B0604020202020204" pitchFamily="34" charset="0"/>
              </a:defRPr>
            </a:lvl1pPr>
            <a:lvl2pPr marL="224361" marR="0" indent="0" algn="ctr" defTabSz="1219170" rtl="0" eaLnBrk="1" fontAlgn="auto" latinLnBrk="0" hangingPunct="1">
              <a:lnSpc>
                <a:spcPct val="100000"/>
              </a:lnSpc>
              <a:spcBef>
                <a:spcPct val="20000"/>
              </a:spcBef>
              <a:spcAft>
                <a:spcPts val="0"/>
              </a:spcAft>
              <a:buClrTx/>
              <a:buSzPct val="75000"/>
              <a:buFontTx/>
              <a:buNone/>
              <a:tabLst/>
              <a:defRPr sz="1600">
                <a:solidFill>
                  <a:schemeClr val="bg1"/>
                </a:solidFill>
              </a:defRPr>
            </a:lvl2pPr>
            <a:lvl3pPr marL="685783" marR="0" indent="-230712" algn="ctr" defTabSz="1219170" rtl="0" eaLnBrk="1" fontAlgn="auto" latinLnBrk="0" hangingPunct="1">
              <a:lnSpc>
                <a:spcPct val="100000"/>
              </a:lnSpc>
              <a:spcBef>
                <a:spcPct val="20000"/>
              </a:spcBef>
              <a:spcAft>
                <a:spcPts val="0"/>
              </a:spcAft>
              <a:buClrTx/>
              <a:buSzPct val="75000"/>
              <a:buFont typeface="Arial"/>
              <a:buChar char="•"/>
              <a:tabLst/>
              <a:defRPr sz="1600">
                <a:solidFill>
                  <a:schemeClr val="bg1"/>
                </a:solidFill>
              </a:defRPr>
            </a:lvl3pPr>
            <a:lvl4pPr marL="912261" marR="0" indent="-230712" algn="ctr" defTabSz="1219170" rtl="0" eaLnBrk="1" fontAlgn="auto" latinLnBrk="0" hangingPunct="1">
              <a:lnSpc>
                <a:spcPct val="100000"/>
              </a:lnSpc>
              <a:spcBef>
                <a:spcPct val="20000"/>
              </a:spcBef>
              <a:spcAft>
                <a:spcPts val="0"/>
              </a:spcAft>
              <a:buClrTx/>
              <a:buSzPct val="75000"/>
              <a:buFont typeface="Arial"/>
              <a:buChar char="•"/>
              <a:tabLst/>
              <a:defRPr sz="1600">
                <a:solidFill>
                  <a:schemeClr val="bg1"/>
                </a:solidFill>
              </a:defRPr>
            </a:lvl4pPr>
            <a:lvl5pPr marL="1142971" marR="0" indent="-230712" algn="ctr" defTabSz="1219170" rtl="0" eaLnBrk="1" fontAlgn="auto" latinLnBrk="0" hangingPunct="1">
              <a:lnSpc>
                <a:spcPct val="100000"/>
              </a:lnSpc>
              <a:spcBef>
                <a:spcPct val="20000"/>
              </a:spcBef>
              <a:spcAft>
                <a:spcPts val="0"/>
              </a:spcAft>
              <a:buClrTx/>
              <a:buSzPct val="75000"/>
              <a:buFont typeface="Arial"/>
              <a:buChar char="•"/>
              <a:tabLst/>
              <a:defRPr sz="1600">
                <a:solidFill>
                  <a:schemeClr val="bg1"/>
                </a:solidFill>
              </a:defRPr>
            </a:lvl5pPr>
          </a:lstStyle>
          <a:p>
            <a:pPr marL="0" marR="0" lvl="0" indent="0" algn="l" defTabSz="1219170" rtl="0" eaLnBrk="1" fontAlgn="auto" latinLnBrk="0" hangingPunct="1">
              <a:lnSpc>
                <a:spcPct val="100000"/>
              </a:lnSpc>
              <a:spcBef>
                <a:spcPct val="20000"/>
              </a:spcBef>
              <a:spcAft>
                <a:spcPts val="0"/>
              </a:spcAft>
              <a:buClrTx/>
              <a:buSzPct val="75000"/>
              <a:buFont typeface="Arial"/>
              <a:buNone/>
              <a:tabLst/>
              <a:defRPr/>
            </a:pPr>
            <a:r>
              <a:rPr lang="en-US"/>
              <a:t>Click here to edit master text</a:t>
            </a:r>
          </a:p>
        </p:txBody>
      </p:sp>
      <p:sp>
        <p:nvSpPr>
          <p:cNvPr id="10" name="Content Placeholder 18">
            <a:extLst>
              <a:ext uri="{FF2B5EF4-FFF2-40B4-BE49-F238E27FC236}">
                <a16:creationId xmlns:a16="http://schemas.microsoft.com/office/drawing/2014/main" id="{7E9DE2BB-B828-18BD-BEFC-622A55F70E09}"/>
              </a:ext>
            </a:extLst>
          </p:cNvPr>
          <p:cNvSpPr>
            <a:spLocks noGrp="1"/>
          </p:cNvSpPr>
          <p:nvPr>
            <p:ph sz="quarter" idx="32" hasCustomPrompt="1"/>
          </p:nvPr>
        </p:nvSpPr>
        <p:spPr>
          <a:xfrm>
            <a:off x="8528599" y="2866554"/>
            <a:ext cx="3212003" cy="2298701"/>
          </a:xfrm>
          <a:prstGeom prst="rect">
            <a:avLst/>
          </a:prstGeom>
        </p:spPr>
        <p:txBody>
          <a:bodyPr>
            <a:normAutofit/>
          </a:bodyPr>
          <a:lstStyle>
            <a:lvl1pPr marL="0" indent="0" algn="ctr">
              <a:buNone/>
              <a:defRPr lang="en-US" sz="1200" b="0" kern="1200" dirty="0">
                <a:solidFill>
                  <a:schemeClr val="accent6">
                    <a:lumMod val="50000"/>
                  </a:schemeClr>
                </a:solidFill>
                <a:latin typeface="Montserrat" pitchFamily="2" charset="77"/>
                <a:ea typeface="+mn-ea"/>
                <a:cs typeface="Arial" panose="020B0604020202020204" pitchFamily="34" charset="0"/>
              </a:defRPr>
            </a:lvl1pPr>
            <a:lvl2pPr marL="224361" marR="0" indent="0" algn="ctr" defTabSz="1219170" rtl="0" eaLnBrk="1" fontAlgn="auto" latinLnBrk="0" hangingPunct="1">
              <a:lnSpc>
                <a:spcPct val="100000"/>
              </a:lnSpc>
              <a:spcBef>
                <a:spcPct val="20000"/>
              </a:spcBef>
              <a:spcAft>
                <a:spcPts val="0"/>
              </a:spcAft>
              <a:buClrTx/>
              <a:buSzPct val="75000"/>
              <a:buFontTx/>
              <a:buNone/>
              <a:tabLst/>
              <a:defRPr sz="1600">
                <a:solidFill>
                  <a:schemeClr val="bg1"/>
                </a:solidFill>
              </a:defRPr>
            </a:lvl2pPr>
            <a:lvl3pPr marL="685783" marR="0" indent="-230712" algn="ctr" defTabSz="1219170" rtl="0" eaLnBrk="1" fontAlgn="auto" latinLnBrk="0" hangingPunct="1">
              <a:lnSpc>
                <a:spcPct val="100000"/>
              </a:lnSpc>
              <a:spcBef>
                <a:spcPct val="20000"/>
              </a:spcBef>
              <a:spcAft>
                <a:spcPts val="0"/>
              </a:spcAft>
              <a:buClrTx/>
              <a:buSzPct val="75000"/>
              <a:buFont typeface="Arial"/>
              <a:buChar char="•"/>
              <a:tabLst/>
              <a:defRPr sz="1600">
                <a:solidFill>
                  <a:schemeClr val="bg1"/>
                </a:solidFill>
              </a:defRPr>
            </a:lvl3pPr>
            <a:lvl4pPr marL="912261" marR="0" indent="-230712" algn="ctr" defTabSz="1219170" rtl="0" eaLnBrk="1" fontAlgn="auto" latinLnBrk="0" hangingPunct="1">
              <a:lnSpc>
                <a:spcPct val="100000"/>
              </a:lnSpc>
              <a:spcBef>
                <a:spcPct val="20000"/>
              </a:spcBef>
              <a:spcAft>
                <a:spcPts val="0"/>
              </a:spcAft>
              <a:buClrTx/>
              <a:buSzPct val="75000"/>
              <a:buFont typeface="Arial"/>
              <a:buChar char="•"/>
              <a:tabLst/>
              <a:defRPr sz="1600">
                <a:solidFill>
                  <a:schemeClr val="bg1"/>
                </a:solidFill>
              </a:defRPr>
            </a:lvl4pPr>
            <a:lvl5pPr marL="1142971" marR="0" indent="-230712" algn="ctr" defTabSz="1219170" rtl="0" eaLnBrk="1" fontAlgn="auto" latinLnBrk="0" hangingPunct="1">
              <a:lnSpc>
                <a:spcPct val="100000"/>
              </a:lnSpc>
              <a:spcBef>
                <a:spcPct val="20000"/>
              </a:spcBef>
              <a:spcAft>
                <a:spcPts val="0"/>
              </a:spcAft>
              <a:buClrTx/>
              <a:buSzPct val="75000"/>
              <a:buFont typeface="Arial"/>
              <a:buChar char="•"/>
              <a:tabLst/>
              <a:defRPr sz="1600">
                <a:solidFill>
                  <a:schemeClr val="bg1"/>
                </a:solidFill>
              </a:defRPr>
            </a:lvl5pPr>
          </a:lstStyle>
          <a:p>
            <a:pPr marL="0" marR="0" lvl="0" indent="0" algn="l" defTabSz="1219170" rtl="0" eaLnBrk="1" fontAlgn="auto" latinLnBrk="0" hangingPunct="1">
              <a:lnSpc>
                <a:spcPct val="100000"/>
              </a:lnSpc>
              <a:spcBef>
                <a:spcPct val="20000"/>
              </a:spcBef>
              <a:spcAft>
                <a:spcPts val="0"/>
              </a:spcAft>
              <a:buClrTx/>
              <a:buSzPct val="75000"/>
              <a:buFont typeface="Arial"/>
              <a:buNone/>
              <a:tabLst/>
              <a:defRPr/>
            </a:pPr>
            <a:r>
              <a:rPr lang="en-US" dirty="0"/>
              <a:t>Click here to edit master text</a:t>
            </a:r>
          </a:p>
        </p:txBody>
      </p:sp>
      <p:sp>
        <p:nvSpPr>
          <p:cNvPr id="11" name="Content Placeholder 18">
            <a:extLst>
              <a:ext uri="{FF2B5EF4-FFF2-40B4-BE49-F238E27FC236}">
                <a16:creationId xmlns:a16="http://schemas.microsoft.com/office/drawing/2014/main" id="{9D54FE4D-672E-B186-BFA0-440F5247FE85}"/>
              </a:ext>
            </a:extLst>
          </p:cNvPr>
          <p:cNvSpPr>
            <a:spLocks noGrp="1"/>
          </p:cNvSpPr>
          <p:nvPr>
            <p:ph sz="quarter" idx="33" hasCustomPrompt="1"/>
          </p:nvPr>
        </p:nvSpPr>
        <p:spPr>
          <a:xfrm>
            <a:off x="4588699" y="2883883"/>
            <a:ext cx="3212003" cy="2298701"/>
          </a:xfrm>
          <a:prstGeom prst="rect">
            <a:avLst/>
          </a:prstGeom>
        </p:spPr>
        <p:txBody>
          <a:bodyPr>
            <a:normAutofit/>
          </a:bodyPr>
          <a:lstStyle>
            <a:lvl1pPr marL="0" indent="0" algn="ctr">
              <a:buNone/>
              <a:defRPr lang="en-US" sz="1200" b="0" kern="1200" dirty="0">
                <a:solidFill>
                  <a:schemeClr val="accent6">
                    <a:lumMod val="50000"/>
                  </a:schemeClr>
                </a:solidFill>
                <a:latin typeface="Montserrat" pitchFamily="2" charset="77"/>
                <a:ea typeface="+mn-ea"/>
                <a:cs typeface="Arial" panose="020B0604020202020204" pitchFamily="34" charset="0"/>
              </a:defRPr>
            </a:lvl1pPr>
            <a:lvl2pPr marL="224361" marR="0" indent="0" algn="ctr" defTabSz="1219170" rtl="0" eaLnBrk="1" fontAlgn="auto" latinLnBrk="0" hangingPunct="1">
              <a:lnSpc>
                <a:spcPct val="100000"/>
              </a:lnSpc>
              <a:spcBef>
                <a:spcPct val="20000"/>
              </a:spcBef>
              <a:spcAft>
                <a:spcPts val="0"/>
              </a:spcAft>
              <a:buClrTx/>
              <a:buSzPct val="75000"/>
              <a:buFontTx/>
              <a:buNone/>
              <a:tabLst/>
              <a:defRPr sz="1600">
                <a:solidFill>
                  <a:schemeClr val="bg1"/>
                </a:solidFill>
              </a:defRPr>
            </a:lvl2pPr>
            <a:lvl3pPr marL="685783" marR="0" indent="-230712" algn="ctr" defTabSz="1219170" rtl="0" eaLnBrk="1" fontAlgn="auto" latinLnBrk="0" hangingPunct="1">
              <a:lnSpc>
                <a:spcPct val="100000"/>
              </a:lnSpc>
              <a:spcBef>
                <a:spcPct val="20000"/>
              </a:spcBef>
              <a:spcAft>
                <a:spcPts val="0"/>
              </a:spcAft>
              <a:buClrTx/>
              <a:buSzPct val="75000"/>
              <a:buFont typeface="Arial"/>
              <a:buChar char="•"/>
              <a:tabLst/>
              <a:defRPr sz="1600">
                <a:solidFill>
                  <a:schemeClr val="bg1"/>
                </a:solidFill>
              </a:defRPr>
            </a:lvl3pPr>
            <a:lvl4pPr marL="912261" marR="0" indent="-230712" algn="ctr" defTabSz="1219170" rtl="0" eaLnBrk="1" fontAlgn="auto" latinLnBrk="0" hangingPunct="1">
              <a:lnSpc>
                <a:spcPct val="100000"/>
              </a:lnSpc>
              <a:spcBef>
                <a:spcPct val="20000"/>
              </a:spcBef>
              <a:spcAft>
                <a:spcPts val="0"/>
              </a:spcAft>
              <a:buClrTx/>
              <a:buSzPct val="75000"/>
              <a:buFont typeface="Arial"/>
              <a:buChar char="•"/>
              <a:tabLst/>
              <a:defRPr sz="1600">
                <a:solidFill>
                  <a:schemeClr val="bg1"/>
                </a:solidFill>
              </a:defRPr>
            </a:lvl4pPr>
            <a:lvl5pPr marL="1142971" marR="0" indent="-230712" algn="ctr" defTabSz="1219170" rtl="0" eaLnBrk="1" fontAlgn="auto" latinLnBrk="0" hangingPunct="1">
              <a:lnSpc>
                <a:spcPct val="100000"/>
              </a:lnSpc>
              <a:spcBef>
                <a:spcPct val="20000"/>
              </a:spcBef>
              <a:spcAft>
                <a:spcPts val="0"/>
              </a:spcAft>
              <a:buClrTx/>
              <a:buSzPct val="75000"/>
              <a:buFont typeface="Arial"/>
              <a:buChar char="•"/>
              <a:tabLst/>
              <a:defRPr sz="1600">
                <a:solidFill>
                  <a:schemeClr val="bg1"/>
                </a:solidFill>
              </a:defRPr>
            </a:lvl5pPr>
          </a:lstStyle>
          <a:p>
            <a:pPr marL="0" marR="0" lvl="0" indent="0" algn="l" defTabSz="1219170" rtl="0" eaLnBrk="1" fontAlgn="auto" latinLnBrk="0" hangingPunct="1">
              <a:lnSpc>
                <a:spcPct val="100000"/>
              </a:lnSpc>
              <a:spcBef>
                <a:spcPct val="20000"/>
              </a:spcBef>
              <a:spcAft>
                <a:spcPts val="0"/>
              </a:spcAft>
              <a:buClrTx/>
              <a:buSzPct val="75000"/>
              <a:buFont typeface="Arial"/>
              <a:buNone/>
              <a:tabLst/>
              <a:defRPr/>
            </a:pPr>
            <a:r>
              <a:rPr lang="en-US"/>
              <a:t>Click here to edit master text</a:t>
            </a:r>
          </a:p>
        </p:txBody>
      </p:sp>
      <p:sp>
        <p:nvSpPr>
          <p:cNvPr id="4" name="Title 1">
            <a:extLst>
              <a:ext uri="{FF2B5EF4-FFF2-40B4-BE49-F238E27FC236}">
                <a16:creationId xmlns:a16="http://schemas.microsoft.com/office/drawing/2014/main" id="{10535AC0-1E7A-8D28-910B-B47CDBA22BD1}"/>
              </a:ext>
            </a:extLst>
          </p:cNvPr>
          <p:cNvSpPr>
            <a:spLocks noGrp="1"/>
          </p:cNvSpPr>
          <p:nvPr>
            <p:ph type="title" hasCustomPrompt="1"/>
          </p:nvPr>
        </p:nvSpPr>
        <p:spPr>
          <a:xfrm>
            <a:off x="304802" y="260305"/>
            <a:ext cx="9484541" cy="223789"/>
          </a:xfrm>
          <a:prstGeom prst="rect">
            <a:avLst/>
          </a:prstGeom>
        </p:spPr>
        <p:txBody>
          <a:bodyPr>
            <a:normAutofit/>
          </a:bodyPr>
          <a:lstStyle>
            <a:lvl1pPr>
              <a:defRPr sz="900" b="1">
                <a:solidFill>
                  <a:schemeClr val="accent6">
                    <a:lumMod val="50000"/>
                  </a:schemeClr>
                </a:solidFill>
                <a:latin typeface="Montserrat" pitchFamily="2" charset="77"/>
                <a:cs typeface="Arial" panose="020B0604020202020204" pitchFamily="34" charset="0"/>
              </a:defRPr>
            </a:lvl1pPr>
          </a:lstStyle>
          <a:p>
            <a:r>
              <a:rPr lang="en-US"/>
              <a:t>EDIT SECTION TITLE CAPS</a:t>
            </a:r>
          </a:p>
        </p:txBody>
      </p:sp>
      <p:sp>
        <p:nvSpPr>
          <p:cNvPr id="5" name="Text Placeholder 16">
            <a:extLst>
              <a:ext uri="{FF2B5EF4-FFF2-40B4-BE49-F238E27FC236}">
                <a16:creationId xmlns:a16="http://schemas.microsoft.com/office/drawing/2014/main" id="{CA1132F4-1D6A-E1AE-4537-5FE0A3704B4B}"/>
              </a:ext>
            </a:extLst>
          </p:cNvPr>
          <p:cNvSpPr>
            <a:spLocks noGrp="1"/>
          </p:cNvSpPr>
          <p:nvPr>
            <p:ph type="body" sz="quarter" idx="17" hasCustomPrompt="1"/>
          </p:nvPr>
        </p:nvSpPr>
        <p:spPr>
          <a:xfrm>
            <a:off x="313764" y="497428"/>
            <a:ext cx="9497484" cy="419100"/>
          </a:xfrm>
          <a:prstGeom prst="rect">
            <a:avLst/>
          </a:prstGeom>
        </p:spPr>
        <p:txBody>
          <a:bodyPr>
            <a:noAutofit/>
          </a:bodyPr>
          <a:lstStyle>
            <a:lvl1pPr marL="0" indent="0">
              <a:spcBef>
                <a:spcPts val="0"/>
              </a:spcBef>
              <a:buNone/>
              <a:defRPr sz="2400" b="1">
                <a:solidFill>
                  <a:schemeClr val="accent6">
                    <a:lumMod val="50000"/>
                  </a:schemeClr>
                </a:solidFill>
                <a:latin typeface="Montserrat" pitchFamily="2" charset="77"/>
                <a:cs typeface="Arial" panose="020B0604020202020204" pitchFamily="34" charset="0"/>
              </a:defRPr>
            </a:lvl1pPr>
          </a:lstStyle>
          <a:p>
            <a:r>
              <a:rPr lang="en-US"/>
              <a:t>Title Text</a:t>
            </a:r>
          </a:p>
        </p:txBody>
      </p:sp>
      <p:sp>
        <p:nvSpPr>
          <p:cNvPr id="9" name="Text Placeholder 10">
            <a:extLst>
              <a:ext uri="{FF2B5EF4-FFF2-40B4-BE49-F238E27FC236}">
                <a16:creationId xmlns:a16="http://schemas.microsoft.com/office/drawing/2014/main" id="{33753E65-5D5C-5B9B-6C0C-54075AAEBBF9}"/>
              </a:ext>
            </a:extLst>
          </p:cNvPr>
          <p:cNvSpPr>
            <a:spLocks noGrp="1"/>
          </p:cNvSpPr>
          <p:nvPr>
            <p:ph type="body" sz="quarter" idx="26"/>
          </p:nvPr>
        </p:nvSpPr>
        <p:spPr>
          <a:xfrm>
            <a:off x="304802" y="929249"/>
            <a:ext cx="10174940" cy="406400"/>
          </a:xfrm>
          <a:prstGeom prst="rect">
            <a:avLst/>
          </a:prstGeom>
        </p:spPr>
        <p:txBody>
          <a:bodyPr>
            <a:normAutofit/>
          </a:bodyPr>
          <a:lstStyle>
            <a:lvl1pPr marL="0" indent="0">
              <a:buNone/>
              <a:defRPr sz="1200" b="0">
                <a:solidFill>
                  <a:schemeClr val="accent6">
                    <a:lumMod val="50000"/>
                  </a:schemeClr>
                </a:solidFill>
                <a:latin typeface="Montserrat" pitchFamily="2" charset="77"/>
                <a:cs typeface="Arial" panose="020B0604020202020204" pitchFamily="34" charset="0"/>
              </a:defRPr>
            </a:lvl1pPr>
          </a:lstStyle>
          <a:p>
            <a:pPr lvl="0"/>
            <a:r>
              <a:rPr lang="en-US"/>
              <a:t>Click to edit Master text styles</a:t>
            </a:r>
          </a:p>
        </p:txBody>
      </p:sp>
      <p:sp>
        <p:nvSpPr>
          <p:cNvPr id="2" name="Slide Number Placeholder 3">
            <a:extLst>
              <a:ext uri="{FF2B5EF4-FFF2-40B4-BE49-F238E27FC236}">
                <a16:creationId xmlns:a16="http://schemas.microsoft.com/office/drawing/2014/main" id="{6EA837F8-95AF-29F5-BFBF-16D8D89E9085}"/>
              </a:ext>
            </a:extLst>
          </p:cNvPr>
          <p:cNvSpPr>
            <a:spLocks noGrp="1"/>
          </p:cNvSpPr>
          <p:nvPr>
            <p:ph type="sldNum" sz="quarter" idx="4"/>
          </p:nvPr>
        </p:nvSpPr>
        <p:spPr>
          <a:xfrm>
            <a:off x="9143999" y="6301140"/>
            <a:ext cx="2743200" cy="365125"/>
          </a:xfrm>
          <a:prstGeom prst="rect">
            <a:avLst/>
          </a:prstGeom>
        </p:spPr>
        <p:txBody>
          <a:bodyPr vert="horz" lIns="91440" tIns="45720" rIns="91440" bIns="45720" rtlCol="0" anchor="ctr"/>
          <a:lstStyle>
            <a:lvl1pPr algn="r">
              <a:defRPr sz="900">
                <a:solidFill>
                  <a:schemeClr val="tx1">
                    <a:tint val="75000"/>
                  </a:schemeClr>
                </a:solidFill>
                <a:latin typeface="Montserrat" pitchFamily="2" charset="77"/>
                <a:cs typeface="Arial" panose="020B0604020202020204" pitchFamily="34" charset="0"/>
              </a:defRPr>
            </a:lvl1pPr>
          </a:lstStyle>
          <a:p>
            <a:fld id="{EFA9F64F-DF55-4F35-846F-7D0A41A02AF4}" type="slidenum">
              <a:rPr lang="en-US" smtClean="0"/>
              <a:pPr/>
              <a:t>‹#›</a:t>
            </a:fld>
            <a:endParaRPr lang="en-US"/>
          </a:p>
        </p:txBody>
      </p:sp>
    </p:spTree>
    <p:extLst>
      <p:ext uri="{BB962C8B-B14F-4D97-AF65-F5344CB8AC3E}">
        <p14:creationId xmlns:p14="http://schemas.microsoft.com/office/powerpoint/2010/main" val="32480229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Content 13">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585549"/>
            <a:ext cx="10515595" cy="3288376"/>
          </a:xfrm>
          <a:prstGeom prst="rect">
            <a:avLst/>
          </a:prstGeom>
        </p:spPr>
        <p:txBody>
          <a:bodyPr/>
          <a:lstStyle>
            <a:lvl1pPr>
              <a:defRPr>
                <a:solidFill>
                  <a:srgbClr val="0B0303"/>
                </a:solidFill>
                <a:latin typeface="Montserrat" pitchFamily="2" charset="77"/>
                <a:cs typeface="Arial" panose="020B0604020202020204" pitchFamily="34" charset="0"/>
              </a:defRPr>
            </a:lvl1pPr>
            <a:lvl2pPr>
              <a:defRPr>
                <a:solidFill>
                  <a:srgbClr val="0B0303"/>
                </a:solidFill>
                <a:latin typeface="Montserrat" pitchFamily="2" charset="77"/>
                <a:cs typeface="Arial" panose="020B0604020202020204" pitchFamily="34" charset="0"/>
              </a:defRPr>
            </a:lvl2pPr>
            <a:lvl3pPr>
              <a:defRPr sz="1100">
                <a:solidFill>
                  <a:srgbClr val="0B0303"/>
                </a:solidFill>
                <a:latin typeface="Montserrat" pitchFamily="2" charset="77"/>
                <a:cs typeface="Arial" panose="020B0604020202020204" pitchFamily="34" charset="0"/>
              </a:defRPr>
            </a:lvl3pPr>
            <a:lvl4pPr>
              <a:defRPr sz="1050">
                <a:solidFill>
                  <a:srgbClr val="0B0303"/>
                </a:solidFill>
                <a:latin typeface="Montserrat" pitchFamily="2" charset="77"/>
                <a:cs typeface="Arial" panose="020B0604020202020204" pitchFamily="34" charset="0"/>
              </a:defRPr>
            </a:lvl4pPr>
            <a:lvl5pPr>
              <a:defRPr sz="1000">
                <a:solidFill>
                  <a:srgbClr val="0B0303"/>
                </a:solidFill>
                <a:latin typeface="Montserrat" pitchFamily="2" charset="77"/>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7">
            <a:extLst>
              <a:ext uri="{FF2B5EF4-FFF2-40B4-BE49-F238E27FC236}">
                <a16:creationId xmlns:a16="http://schemas.microsoft.com/office/drawing/2014/main" id="{0690D5E3-93A3-439A-A868-1C1250AABAE0}"/>
              </a:ext>
            </a:extLst>
          </p:cNvPr>
          <p:cNvSpPr>
            <a:spLocks noGrp="1"/>
          </p:cNvSpPr>
          <p:nvPr>
            <p:ph type="body" sz="quarter" idx="17"/>
          </p:nvPr>
        </p:nvSpPr>
        <p:spPr>
          <a:xfrm>
            <a:off x="838200" y="5474972"/>
            <a:ext cx="10515595" cy="557576"/>
          </a:xfrm>
          <a:prstGeom prst="rect">
            <a:avLst/>
          </a:prstGeom>
        </p:spPr>
        <p:txBody>
          <a:bodyPr anchor="t">
            <a:noAutofit/>
          </a:bodyPr>
          <a:lstStyle>
            <a:lvl1pPr marL="0" indent="0" algn="l">
              <a:lnSpc>
                <a:spcPct val="130000"/>
              </a:lnSpc>
              <a:spcBef>
                <a:spcPts val="600"/>
              </a:spcBef>
              <a:buNone/>
              <a:defRPr sz="1200" b="0" i="0" cap="none" baseline="0">
                <a:solidFill>
                  <a:srgbClr val="0B0303"/>
                </a:solidFill>
                <a:latin typeface="Montserrat" pitchFamily="2" charset="77"/>
                <a:cs typeface="Arial" panose="020B0604020202020204" pitchFamily="34" charset="0"/>
              </a:defRPr>
            </a:lvl1pPr>
          </a:lstStyle>
          <a:p>
            <a:pPr lvl="0"/>
            <a:r>
              <a:rPr lang="en-US"/>
              <a:t>Edit Master text styles</a:t>
            </a:r>
          </a:p>
        </p:txBody>
      </p:sp>
      <p:sp>
        <p:nvSpPr>
          <p:cNvPr id="9" name="Title 1">
            <a:extLst>
              <a:ext uri="{FF2B5EF4-FFF2-40B4-BE49-F238E27FC236}">
                <a16:creationId xmlns:a16="http://schemas.microsoft.com/office/drawing/2014/main" id="{095FD245-ADED-D47C-39DE-C5D372853CCD}"/>
              </a:ext>
            </a:extLst>
          </p:cNvPr>
          <p:cNvSpPr>
            <a:spLocks noGrp="1"/>
          </p:cNvSpPr>
          <p:nvPr>
            <p:ph type="title" hasCustomPrompt="1"/>
          </p:nvPr>
        </p:nvSpPr>
        <p:spPr>
          <a:xfrm>
            <a:off x="304802" y="260305"/>
            <a:ext cx="9484541" cy="223789"/>
          </a:xfrm>
          <a:prstGeom prst="rect">
            <a:avLst/>
          </a:prstGeom>
        </p:spPr>
        <p:txBody>
          <a:bodyPr>
            <a:normAutofit/>
          </a:bodyPr>
          <a:lstStyle>
            <a:lvl1pPr>
              <a:defRPr sz="1000" b="1">
                <a:solidFill>
                  <a:srgbClr val="0B0303"/>
                </a:solidFill>
                <a:latin typeface="Montserrat" pitchFamily="2" charset="77"/>
                <a:cs typeface="Arial" panose="020B0604020202020204" pitchFamily="34" charset="0"/>
              </a:defRPr>
            </a:lvl1pPr>
          </a:lstStyle>
          <a:p>
            <a:r>
              <a:rPr lang="en-US"/>
              <a:t>EDIT SECTION TITLE CAPS</a:t>
            </a:r>
          </a:p>
        </p:txBody>
      </p:sp>
      <p:sp>
        <p:nvSpPr>
          <p:cNvPr id="10" name="Text Placeholder 16">
            <a:extLst>
              <a:ext uri="{FF2B5EF4-FFF2-40B4-BE49-F238E27FC236}">
                <a16:creationId xmlns:a16="http://schemas.microsoft.com/office/drawing/2014/main" id="{14C68085-0967-681E-BFF1-661ADE3386BF}"/>
              </a:ext>
            </a:extLst>
          </p:cNvPr>
          <p:cNvSpPr>
            <a:spLocks noGrp="1"/>
          </p:cNvSpPr>
          <p:nvPr>
            <p:ph type="body" sz="quarter" idx="18" hasCustomPrompt="1"/>
          </p:nvPr>
        </p:nvSpPr>
        <p:spPr>
          <a:xfrm>
            <a:off x="313764" y="497428"/>
            <a:ext cx="9497484" cy="419100"/>
          </a:xfrm>
          <a:prstGeom prst="rect">
            <a:avLst/>
          </a:prstGeom>
        </p:spPr>
        <p:txBody>
          <a:bodyPr>
            <a:noAutofit/>
          </a:bodyPr>
          <a:lstStyle>
            <a:lvl1pPr marL="0" indent="0">
              <a:spcBef>
                <a:spcPts val="0"/>
              </a:spcBef>
              <a:buNone/>
              <a:defRPr sz="2400" b="1">
                <a:solidFill>
                  <a:srgbClr val="0B0303"/>
                </a:solidFill>
                <a:latin typeface="Montserrat" pitchFamily="2" charset="77"/>
                <a:cs typeface="Arial" panose="020B0604020202020204" pitchFamily="34" charset="0"/>
              </a:defRPr>
            </a:lvl1pPr>
          </a:lstStyle>
          <a:p>
            <a:r>
              <a:rPr lang="en-US"/>
              <a:t>Title Text</a:t>
            </a:r>
          </a:p>
        </p:txBody>
      </p:sp>
      <p:sp>
        <p:nvSpPr>
          <p:cNvPr id="12" name="Text Placeholder 10">
            <a:extLst>
              <a:ext uri="{FF2B5EF4-FFF2-40B4-BE49-F238E27FC236}">
                <a16:creationId xmlns:a16="http://schemas.microsoft.com/office/drawing/2014/main" id="{CDDC6E3B-2EA1-9D65-6151-3EFF41C7F8AC}"/>
              </a:ext>
            </a:extLst>
          </p:cNvPr>
          <p:cNvSpPr>
            <a:spLocks noGrp="1"/>
          </p:cNvSpPr>
          <p:nvPr>
            <p:ph type="body" sz="quarter" idx="26"/>
          </p:nvPr>
        </p:nvSpPr>
        <p:spPr>
          <a:xfrm>
            <a:off x="304802" y="929249"/>
            <a:ext cx="10174940" cy="406400"/>
          </a:xfrm>
          <a:prstGeom prst="rect">
            <a:avLst/>
          </a:prstGeom>
        </p:spPr>
        <p:txBody>
          <a:bodyPr>
            <a:normAutofit/>
          </a:bodyPr>
          <a:lstStyle>
            <a:lvl1pPr marL="0" indent="0">
              <a:buNone/>
              <a:defRPr sz="1200" b="0">
                <a:solidFill>
                  <a:srgbClr val="0B0303"/>
                </a:solidFill>
                <a:latin typeface="Montserrat" pitchFamily="2" charset="77"/>
                <a:cs typeface="Arial" panose="020B0604020202020204" pitchFamily="34" charset="0"/>
              </a:defRPr>
            </a:lvl1pPr>
          </a:lstStyle>
          <a:p>
            <a:pPr lvl="0"/>
            <a:r>
              <a:rPr lang="en-US"/>
              <a:t>Click to edit Master text styles</a:t>
            </a:r>
          </a:p>
        </p:txBody>
      </p:sp>
      <p:sp>
        <p:nvSpPr>
          <p:cNvPr id="2" name="Slide Number Placeholder 3">
            <a:extLst>
              <a:ext uri="{FF2B5EF4-FFF2-40B4-BE49-F238E27FC236}">
                <a16:creationId xmlns:a16="http://schemas.microsoft.com/office/drawing/2014/main" id="{69597955-EAA1-F925-10A4-90F6693B9999}"/>
              </a:ext>
            </a:extLst>
          </p:cNvPr>
          <p:cNvSpPr>
            <a:spLocks noGrp="1"/>
          </p:cNvSpPr>
          <p:nvPr>
            <p:ph type="sldNum" sz="quarter" idx="4"/>
          </p:nvPr>
        </p:nvSpPr>
        <p:spPr>
          <a:xfrm>
            <a:off x="9143999" y="6301140"/>
            <a:ext cx="2743200" cy="365125"/>
          </a:xfrm>
          <a:prstGeom prst="rect">
            <a:avLst/>
          </a:prstGeom>
        </p:spPr>
        <p:txBody>
          <a:bodyPr vert="horz" lIns="91440" tIns="45720" rIns="91440" bIns="45720" rtlCol="0" anchor="ctr"/>
          <a:lstStyle>
            <a:lvl1pPr algn="r">
              <a:defRPr sz="900">
                <a:solidFill>
                  <a:srgbClr val="0B0303"/>
                </a:solidFill>
                <a:latin typeface="Montserrat" pitchFamily="2" charset="77"/>
                <a:cs typeface="Arial" panose="020B0604020202020204" pitchFamily="34" charset="0"/>
              </a:defRPr>
            </a:lvl1pPr>
          </a:lstStyle>
          <a:p>
            <a:fld id="{EFA9F64F-DF55-4F35-846F-7D0A41A02AF4}" type="slidenum">
              <a:rPr lang="en-US" smtClean="0"/>
              <a:pPr/>
              <a:t>‹#›</a:t>
            </a:fld>
            <a:endParaRPr lang="en-US"/>
          </a:p>
        </p:txBody>
      </p:sp>
    </p:spTree>
    <p:extLst>
      <p:ext uri="{BB962C8B-B14F-4D97-AF65-F5344CB8AC3E}">
        <p14:creationId xmlns:p14="http://schemas.microsoft.com/office/powerpoint/2010/main" val="25427862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17">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CF230D3-1279-F70F-DB06-B3053F90AFAA}"/>
              </a:ext>
            </a:extLst>
          </p:cNvPr>
          <p:cNvSpPr/>
          <p:nvPr userDrawn="1"/>
        </p:nvSpPr>
        <p:spPr>
          <a:xfrm>
            <a:off x="6006353" y="-45812"/>
            <a:ext cx="6185647" cy="6857999"/>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ontserrat" pitchFamily="2" charset="77"/>
            </a:endParaRPr>
          </a:p>
        </p:txBody>
      </p:sp>
      <p:sp>
        <p:nvSpPr>
          <p:cNvPr id="19" name="Content Placeholder 18"/>
          <p:cNvSpPr>
            <a:spLocks noGrp="1"/>
          </p:cNvSpPr>
          <p:nvPr>
            <p:ph sz="quarter" idx="15" hasCustomPrompt="1"/>
          </p:nvPr>
        </p:nvSpPr>
        <p:spPr>
          <a:xfrm>
            <a:off x="519952" y="1752601"/>
            <a:ext cx="5154707" cy="4247510"/>
          </a:xfrm>
          <a:prstGeom prst="rect">
            <a:avLst/>
          </a:prstGeom>
        </p:spPr>
        <p:txBody>
          <a:bodyPr/>
          <a:lstStyle>
            <a:lvl1pPr marL="0" indent="0">
              <a:buNone/>
              <a:defRPr sz="2000" b="1">
                <a:solidFill>
                  <a:schemeClr val="accent6">
                    <a:lumMod val="50000"/>
                  </a:schemeClr>
                </a:solidFill>
                <a:latin typeface="Montserrat" pitchFamily="2" charset="77"/>
                <a:cs typeface="Arial" panose="020B0604020202020204" pitchFamily="34" charset="0"/>
              </a:defRPr>
            </a:lvl1pPr>
            <a:lvl2pPr marL="455073" marR="0" indent="-230712" algn="l" defTabSz="1219170" rtl="0" eaLnBrk="1" fontAlgn="auto" latinLnBrk="0" hangingPunct="1">
              <a:lnSpc>
                <a:spcPct val="100000"/>
              </a:lnSpc>
              <a:spcBef>
                <a:spcPct val="20000"/>
              </a:spcBef>
              <a:spcAft>
                <a:spcPts val="0"/>
              </a:spcAft>
              <a:buClrTx/>
              <a:buSzPct val="75000"/>
              <a:buFont typeface="Arial"/>
              <a:buChar char="•"/>
              <a:tabLst/>
              <a:defRPr sz="1200">
                <a:solidFill>
                  <a:schemeClr val="accent6">
                    <a:lumMod val="50000"/>
                  </a:schemeClr>
                </a:solidFill>
                <a:latin typeface="Montserrat" pitchFamily="2" charset="77"/>
                <a:cs typeface="Arial" panose="020B0604020202020204" pitchFamily="34" charset="0"/>
              </a:defRPr>
            </a:lvl2pPr>
            <a:lvl3pPr marL="685783" marR="0" indent="-230712" algn="l" defTabSz="1219170" rtl="0" eaLnBrk="1" fontAlgn="auto" latinLnBrk="0" hangingPunct="1">
              <a:lnSpc>
                <a:spcPct val="100000"/>
              </a:lnSpc>
              <a:spcBef>
                <a:spcPct val="20000"/>
              </a:spcBef>
              <a:spcAft>
                <a:spcPts val="0"/>
              </a:spcAft>
              <a:buClrTx/>
              <a:buSzPct val="75000"/>
              <a:buFont typeface="Arial"/>
              <a:buChar char="•"/>
              <a:tabLst/>
              <a:defRPr>
                <a:solidFill>
                  <a:srgbClr val="1E4866"/>
                </a:solidFill>
              </a:defRPr>
            </a:lvl3pPr>
            <a:lvl4pPr marL="912261" marR="0" indent="-230712" algn="l" defTabSz="1219170" rtl="0" eaLnBrk="1" fontAlgn="auto" latinLnBrk="0" hangingPunct="1">
              <a:lnSpc>
                <a:spcPct val="100000"/>
              </a:lnSpc>
              <a:spcBef>
                <a:spcPct val="20000"/>
              </a:spcBef>
              <a:spcAft>
                <a:spcPts val="0"/>
              </a:spcAft>
              <a:buClrTx/>
              <a:buSzPct val="75000"/>
              <a:buFont typeface="Arial"/>
              <a:buChar char="•"/>
              <a:tabLst/>
              <a:defRPr>
                <a:solidFill>
                  <a:srgbClr val="1E4866"/>
                </a:solidFill>
              </a:defRPr>
            </a:lvl4pPr>
            <a:lvl5pPr marL="1142971" marR="0" indent="-230712" algn="l" defTabSz="1219170" rtl="0" eaLnBrk="1" fontAlgn="auto" latinLnBrk="0" hangingPunct="1">
              <a:lnSpc>
                <a:spcPct val="100000"/>
              </a:lnSpc>
              <a:spcBef>
                <a:spcPct val="20000"/>
              </a:spcBef>
              <a:spcAft>
                <a:spcPts val="0"/>
              </a:spcAft>
              <a:buClrTx/>
              <a:buSzPct val="75000"/>
              <a:buFont typeface="Arial"/>
              <a:buChar char="•"/>
              <a:tabLst/>
              <a:defRPr>
                <a:solidFill>
                  <a:srgbClr val="1E4866"/>
                </a:solidFill>
              </a:defRPr>
            </a:lvl5pPr>
          </a:lstStyle>
          <a:p>
            <a:pPr lvl="0"/>
            <a:r>
              <a:rPr lang="en-US"/>
              <a:t>Click here to edit master text</a:t>
            </a:r>
          </a:p>
          <a:p>
            <a:pPr marL="455073" marR="0" lvl="1" indent="-230712" algn="l" defTabSz="1219170" rtl="0" eaLnBrk="1" fontAlgn="auto" latinLnBrk="0" hangingPunct="1">
              <a:lnSpc>
                <a:spcPct val="100000"/>
              </a:lnSpc>
              <a:spcBef>
                <a:spcPct val="20000"/>
              </a:spcBef>
              <a:spcAft>
                <a:spcPts val="0"/>
              </a:spcAft>
              <a:buClrTx/>
              <a:buSzPct val="75000"/>
              <a:buFont typeface="Arial"/>
              <a:buChar char="•"/>
              <a:tabLst/>
              <a:defRPr/>
            </a:pPr>
            <a:r>
              <a:rPr lang="en-US"/>
              <a:t>Click here to edit master text</a:t>
            </a:r>
          </a:p>
        </p:txBody>
      </p:sp>
      <p:sp>
        <p:nvSpPr>
          <p:cNvPr id="8" name="Text Placeholder 7">
            <a:extLst>
              <a:ext uri="{FF2B5EF4-FFF2-40B4-BE49-F238E27FC236}">
                <a16:creationId xmlns:a16="http://schemas.microsoft.com/office/drawing/2014/main" id="{0295AEE3-2DD6-154B-8027-B672DC51F483}"/>
              </a:ext>
            </a:extLst>
          </p:cNvPr>
          <p:cNvSpPr>
            <a:spLocks noGrp="1"/>
          </p:cNvSpPr>
          <p:nvPr>
            <p:ph type="body" sz="quarter" idx="28" hasCustomPrompt="1"/>
          </p:nvPr>
        </p:nvSpPr>
        <p:spPr>
          <a:xfrm>
            <a:off x="7191661" y="1343608"/>
            <a:ext cx="2000285" cy="292293"/>
          </a:xfrm>
          <a:prstGeom prst="rect">
            <a:avLst/>
          </a:prstGeom>
        </p:spPr>
        <p:txBody>
          <a:bodyPr anchor="ctr">
            <a:noAutofit/>
          </a:bodyPr>
          <a:lstStyle>
            <a:lvl1pPr marL="0" indent="0" algn="l">
              <a:buNone/>
              <a:defRPr sz="1400" b="1" i="0" cap="none" baseline="0">
                <a:solidFill>
                  <a:srgbClr val="FFC000"/>
                </a:solidFill>
                <a:latin typeface="Montserrat" pitchFamily="2" charset="77"/>
                <a:cs typeface="Arial" panose="020B0604020202020204" pitchFamily="34" charset="0"/>
              </a:defRPr>
            </a:lvl1pPr>
          </a:lstStyle>
          <a:p>
            <a:pPr lvl="0"/>
            <a:r>
              <a:rPr lang="en-US" dirty="0"/>
              <a:t>TOPIC ONE</a:t>
            </a:r>
          </a:p>
        </p:txBody>
      </p:sp>
      <p:sp>
        <p:nvSpPr>
          <p:cNvPr id="10" name="Text Placeholder 12">
            <a:extLst>
              <a:ext uri="{FF2B5EF4-FFF2-40B4-BE49-F238E27FC236}">
                <a16:creationId xmlns:a16="http://schemas.microsoft.com/office/drawing/2014/main" id="{7D924A17-1303-4230-EACF-3AA22347C1BD}"/>
              </a:ext>
            </a:extLst>
          </p:cNvPr>
          <p:cNvSpPr>
            <a:spLocks noGrp="1"/>
          </p:cNvSpPr>
          <p:nvPr>
            <p:ph type="body" sz="quarter" idx="16" hasCustomPrompt="1"/>
          </p:nvPr>
        </p:nvSpPr>
        <p:spPr>
          <a:xfrm>
            <a:off x="7191664" y="1635901"/>
            <a:ext cx="4102681" cy="868583"/>
          </a:xfrm>
          <a:prstGeom prst="rect">
            <a:avLst/>
          </a:prstGeom>
        </p:spPr>
        <p:txBody>
          <a:bodyPr>
            <a:normAutofit/>
          </a:bodyPr>
          <a:lstStyle>
            <a:lvl1pPr marL="228594" indent="-228594">
              <a:buFont typeface="Arial" panose="020B0604020202020204" pitchFamily="34" charset="0"/>
              <a:buChar char="•"/>
              <a:defRPr sz="1200">
                <a:solidFill>
                  <a:srgbClr val="FFC000"/>
                </a:solidFill>
                <a:latin typeface="Montserrat" pitchFamily="2" charset="77"/>
                <a:cs typeface="Arial" panose="020B0604020202020204" pitchFamily="34" charset="0"/>
              </a:defRPr>
            </a:lvl1pPr>
          </a:lstStyle>
          <a:p>
            <a:pPr lvl="0"/>
            <a:r>
              <a:rPr lang="en-US" dirty="0"/>
              <a:t>Brief description</a:t>
            </a:r>
          </a:p>
        </p:txBody>
      </p:sp>
      <p:sp>
        <p:nvSpPr>
          <p:cNvPr id="11" name="Text Placeholder 12">
            <a:extLst>
              <a:ext uri="{FF2B5EF4-FFF2-40B4-BE49-F238E27FC236}">
                <a16:creationId xmlns:a16="http://schemas.microsoft.com/office/drawing/2014/main" id="{91BBCE13-EC33-0DD9-811A-6BA4D60B2CF8}"/>
              </a:ext>
            </a:extLst>
          </p:cNvPr>
          <p:cNvSpPr>
            <a:spLocks noGrp="1"/>
          </p:cNvSpPr>
          <p:nvPr>
            <p:ph type="body" sz="quarter" idx="30" hasCustomPrompt="1"/>
          </p:nvPr>
        </p:nvSpPr>
        <p:spPr>
          <a:xfrm>
            <a:off x="7191664" y="3227053"/>
            <a:ext cx="4102681" cy="868583"/>
          </a:xfrm>
          <a:prstGeom prst="rect">
            <a:avLst/>
          </a:prstGeom>
        </p:spPr>
        <p:txBody>
          <a:bodyPr>
            <a:normAutofit/>
          </a:bodyPr>
          <a:lstStyle>
            <a:lvl1pPr marL="228594" indent="-228594">
              <a:buFont typeface="Arial" panose="020B0604020202020204" pitchFamily="34" charset="0"/>
              <a:buChar char="•"/>
              <a:defRPr sz="1200">
                <a:solidFill>
                  <a:srgbClr val="FFC000"/>
                </a:solidFill>
                <a:latin typeface="Montserrat" pitchFamily="2" charset="77"/>
                <a:cs typeface="Arial" panose="020B0604020202020204" pitchFamily="34" charset="0"/>
              </a:defRPr>
            </a:lvl1pPr>
          </a:lstStyle>
          <a:p>
            <a:pPr lvl="0"/>
            <a:r>
              <a:rPr lang="en-US"/>
              <a:t>Brief description</a:t>
            </a:r>
          </a:p>
        </p:txBody>
      </p:sp>
      <p:sp>
        <p:nvSpPr>
          <p:cNvPr id="12" name="Text Placeholder 12">
            <a:extLst>
              <a:ext uri="{FF2B5EF4-FFF2-40B4-BE49-F238E27FC236}">
                <a16:creationId xmlns:a16="http://schemas.microsoft.com/office/drawing/2014/main" id="{344AF00F-BBAA-E06E-3F18-89BF168BA885}"/>
              </a:ext>
            </a:extLst>
          </p:cNvPr>
          <p:cNvSpPr>
            <a:spLocks noGrp="1"/>
          </p:cNvSpPr>
          <p:nvPr>
            <p:ph type="body" sz="quarter" idx="31" hasCustomPrompt="1"/>
          </p:nvPr>
        </p:nvSpPr>
        <p:spPr>
          <a:xfrm>
            <a:off x="7191664" y="5000323"/>
            <a:ext cx="4102681" cy="868583"/>
          </a:xfrm>
          <a:prstGeom prst="rect">
            <a:avLst/>
          </a:prstGeom>
        </p:spPr>
        <p:txBody>
          <a:bodyPr>
            <a:normAutofit/>
          </a:bodyPr>
          <a:lstStyle>
            <a:lvl1pPr marL="228594" indent="-228594">
              <a:buFont typeface="Arial" panose="020B0604020202020204" pitchFamily="34" charset="0"/>
              <a:buChar char="•"/>
              <a:defRPr sz="1200">
                <a:solidFill>
                  <a:srgbClr val="FFC000"/>
                </a:solidFill>
                <a:latin typeface="Montserrat" pitchFamily="2" charset="77"/>
                <a:cs typeface="Arial" panose="020B0604020202020204" pitchFamily="34" charset="0"/>
              </a:defRPr>
            </a:lvl1pPr>
          </a:lstStyle>
          <a:p>
            <a:pPr lvl="0"/>
            <a:r>
              <a:rPr lang="en-US"/>
              <a:t>Brief description</a:t>
            </a:r>
          </a:p>
        </p:txBody>
      </p:sp>
      <p:sp>
        <p:nvSpPr>
          <p:cNvPr id="16" name="Title 1">
            <a:extLst>
              <a:ext uri="{FF2B5EF4-FFF2-40B4-BE49-F238E27FC236}">
                <a16:creationId xmlns:a16="http://schemas.microsoft.com/office/drawing/2014/main" id="{B1B22124-B84A-24A6-5DF6-4BFEFAE641ED}"/>
              </a:ext>
            </a:extLst>
          </p:cNvPr>
          <p:cNvSpPr>
            <a:spLocks noGrp="1"/>
          </p:cNvSpPr>
          <p:nvPr>
            <p:ph type="title" hasCustomPrompt="1"/>
          </p:nvPr>
        </p:nvSpPr>
        <p:spPr>
          <a:xfrm>
            <a:off x="304803" y="260305"/>
            <a:ext cx="5701550" cy="223789"/>
          </a:xfrm>
          <a:prstGeom prst="rect">
            <a:avLst/>
          </a:prstGeom>
        </p:spPr>
        <p:txBody>
          <a:bodyPr>
            <a:normAutofit/>
          </a:bodyPr>
          <a:lstStyle>
            <a:lvl1pPr>
              <a:defRPr sz="1000" b="1">
                <a:solidFill>
                  <a:schemeClr val="accent6">
                    <a:lumMod val="50000"/>
                  </a:schemeClr>
                </a:solidFill>
                <a:latin typeface="Montserrat" pitchFamily="2" charset="77"/>
                <a:cs typeface="Arial" panose="020B0604020202020204" pitchFamily="34" charset="0"/>
              </a:defRPr>
            </a:lvl1pPr>
          </a:lstStyle>
          <a:p>
            <a:r>
              <a:rPr lang="en-US"/>
              <a:t>EDIT SECTION TITLE CAPS</a:t>
            </a:r>
          </a:p>
        </p:txBody>
      </p:sp>
      <p:sp>
        <p:nvSpPr>
          <p:cNvPr id="17" name="Text Placeholder 16">
            <a:extLst>
              <a:ext uri="{FF2B5EF4-FFF2-40B4-BE49-F238E27FC236}">
                <a16:creationId xmlns:a16="http://schemas.microsoft.com/office/drawing/2014/main" id="{824C4A38-39D7-102C-980D-24CDDD89F52E}"/>
              </a:ext>
            </a:extLst>
          </p:cNvPr>
          <p:cNvSpPr>
            <a:spLocks noGrp="1"/>
          </p:cNvSpPr>
          <p:nvPr>
            <p:ph type="body" sz="quarter" idx="17" hasCustomPrompt="1"/>
          </p:nvPr>
        </p:nvSpPr>
        <p:spPr>
          <a:xfrm>
            <a:off x="313764" y="497428"/>
            <a:ext cx="5692589" cy="419100"/>
          </a:xfrm>
          <a:prstGeom prst="rect">
            <a:avLst/>
          </a:prstGeom>
        </p:spPr>
        <p:txBody>
          <a:bodyPr>
            <a:noAutofit/>
          </a:bodyPr>
          <a:lstStyle>
            <a:lvl1pPr marL="0" indent="0">
              <a:spcBef>
                <a:spcPts val="0"/>
              </a:spcBef>
              <a:buNone/>
              <a:defRPr sz="2400" b="1">
                <a:solidFill>
                  <a:schemeClr val="accent6">
                    <a:lumMod val="50000"/>
                  </a:schemeClr>
                </a:solidFill>
                <a:latin typeface="Montserrat" pitchFamily="2" charset="77"/>
                <a:cs typeface="Arial" panose="020B0604020202020204" pitchFamily="34" charset="0"/>
              </a:defRPr>
            </a:lvl1pPr>
          </a:lstStyle>
          <a:p>
            <a:r>
              <a:rPr lang="en-US"/>
              <a:t>Title Text</a:t>
            </a:r>
          </a:p>
        </p:txBody>
      </p:sp>
      <p:sp>
        <p:nvSpPr>
          <p:cNvPr id="18" name="Text Placeholder 10">
            <a:extLst>
              <a:ext uri="{FF2B5EF4-FFF2-40B4-BE49-F238E27FC236}">
                <a16:creationId xmlns:a16="http://schemas.microsoft.com/office/drawing/2014/main" id="{960EA51A-09F0-AE2B-7ED5-C2FBDF42FBF6}"/>
              </a:ext>
            </a:extLst>
          </p:cNvPr>
          <p:cNvSpPr>
            <a:spLocks noGrp="1"/>
          </p:cNvSpPr>
          <p:nvPr>
            <p:ph type="body" sz="quarter" idx="26"/>
          </p:nvPr>
        </p:nvSpPr>
        <p:spPr>
          <a:xfrm>
            <a:off x="304802" y="929249"/>
            <a:ext cx="5701551" cy="406400"/>
          </a:xfrm>
          <a:prstGeom prst="rect">
            <a:avLst/>
          </a:prstGeom>
        </p:spPr>
        <p:txBody>
          <a:bodyPr>
            <a:normAutofit/>
          </a:bodyPr>
          <a:lstStyle>
            <a:lvl1pPr marL="0" indent="0">
              <a:buNone/>
              <a:defRPr sz="1200" b="0">
                <a:solidFill>
                  <a:schemeClr val="accent6">
                    <a:lumMod val="50000"/>
                  </a:schemeClr>
                </a:solidFill>
                <a:latin typeface="Montserrat" pitchFamily="2" charset="77"/>
                <a:cs typeface="Arial" panose="020B0604020202020204" pitchFamily="34" charset="0"/>
              </a:defRPr>
            </a:lvl1pPr>
          </a:lstStyle>
          <a:p>
            <a:pPr lvl="0"/>
            <a:r>
              <a:rPr lang="en-US"/>
              <a:t>Click to edit Master text styles</a:t>
            </a:r>
          </a:p>
        </p:txBody>
      </p:sp>
      <p:sp>
        <p:nvSpPr>
          <p:cNvPr id="4" name="Slide Number Placeholder 3">
            <a:extLst>
              <a:ext uri="{FF2B5EF4-FFF2-40B4-BE49-F238E27FC236}">
                <a16:creationId xmlns:a16="http://schemas.microsoft.com/office/drawing/2014/main" id="{621E6240-9BD5-9856-B281-23F7315250EF}"/>
              </a:ext>
            </a:extLst>
          </p:cNvPr>
          <p:cNvSpPr>
            <a:spLocks noGrp="1"/>
          </p:cNvSpPr>
          <p:nvPr>
            <p:ph type="sldNum" sz="quarter" idx="4"/>
          </p:nvPr>
        </p:nvSpPr>
        <p:spPr>
          <a:xfrm>
            <a:off x="9143999" y="6301140"/>
            <a:ext cx="2743200" cy="365125"/>
          </a:xfrm>
          <a:prstGeom prst="rect">
            <a:avLst/>
          </a:prstGeom>
        </p:spPr>
        <p:txBody>
          <a:bodyPr vert="horz" lIns="91440" tIns="45720" rIns="91440" bIns="45720" rtlCol="0" anchor="ctr"/>
          <a:lstStyle>
            <a:lvl1pPr algn="r">
              <a:defRPr sz="900">
                <a:solidFill>
                  <a:schemeClr val="tx1">
                    <a:tint val="75000"/>
                  </a:schemeClr>
                </a:solidFill>
                <a:latin typeface="Montserrat" pitchFamily="2" charset="77"/>
                <a:cs typeface="Arial" panose="020B0604020202020204" pitchFamily="34" charset="0"/>
              </a:defRPr>
            </a:lvl1pPr>
          </a:lstStyle>
          <a:p>
            <a:fld id="{EFA9F64F-DF55-4F35-846F-7D0A41A02AF4}" type="slidenum">
              <a:rPr lang="en-US" smtClean="0"/>
              <a:pPr/>
              <a:t>‹#›</a:t>
            </a:fld>
            <a:endParaRPr lang="en-US"/>
          </a:p>
        </p:txBody>
      </p:sp>
      <p:pic>
        <p:nvPicPr>
          <p:cNvPr id="5" name="Picture 4" descr="A black background with white text&#10;&#10;AI-generated content may be incorrect.">
            <a:extLst>
              <a:ext uri="{FF2B5EF4-FFF2-40B4-BE49-F238E27FC236}">
                <a16:creationId xmlns:a16="http://schemas.microsoft.com/office/drawing/2014/main" id="{B4BB0A81-4AF6-E739-8D04-EF72067A4601}"/>
              </a:ext>
            </a:extLst>
          </p:cNvPr>
          <p:cNvPicPr>
            <a:picLocks noChangeAspect="1"/>
          </p:cNvPicPr>
          <p:nvPr userDrawn="1"/>
        </p:nvPicPr>
        <p:blipFill>
          <a:blip r:embed="rId2">
            <a:extLst>
              <a:ext uri="{28A0092B-C50C-407E-A947-70E740481C1C}">
                <a14:useLocalDpi xmlns:a14="http://schemas.microsoft.com/office/drawing/2010/main" val="0"/>
              </a:ext>
            </a:extLst>
          </a:blip>
          <a:srcRect l="18786" t="43609" r="20408" b="44564"/>
          <a:stretch>
            <a:fillRect/>
          </a:stretch>
        </p:blipFill>
        <p:spPr>
          <a:xfrm>
            <a:off x="10276115" y="321468"/>
            <a:ext cx="1621970" cy="291577"/>
          </a:xfrm>
          <a:prstGeom prst="rect">
            <a:avLst/>
          </a:prstGeom>
        </p:spPr>
      </p:pic>
    </p:spTree>
    <p:extLst>
      <p:ext uri="{BB962C8B-B14F-4D97-AF65-F5344CB8AC3E}">
        <p14:creationId xmlns:p14="http://schemas.microsoft.com/office/powerpoint/2010/main" val="2694595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6 colored Content">
    <p:spTree>
      <p:nvGrpSpPr>
        <p:cNvPr id="1" name=""/>
        <p:cNvGrpSpPr/>
        <p:nvPr/>
      </p:nvGrpSpPr>
      <p:grpSpPr>
        <a:xfrm>
          <a:off x="0" y="0"/>
          <a:ext cx="0" cy="0"/>
          <a:chOff x="0" y="0"/>
          <a:chExt cx="0" cy="0"/>
        </a:xfrm>
      </p:grpSpPr>
      <p:sp>
        <p:nvSpPr>
          <p:cNvPr id="6" name="Text Placeholder 7">
            <a:extLst>
              <a:ext uri="{FF2B5EF4-FFF2-40B4-BE49-F238E27FC236}">
                <a16:creationId xmlns:a16="http://schemas.microsoft.com/office/drawing/2014/main" id="{4CEC2BB2-4495-4DD2-8CAB-77E5C26D4E5B}"/>
              </a:ext>
            </a:extLst>
          </p:cNvPr>
          <p:cNvSpPr>
            <a:spLocks noGrp="1"/>
          </p:cNvSpPr>
          <p:nvPr>
            <p:ph type="body" sz="quarter" idx="12"/>
          </p:nvPr>
        </p:nvSpPr>
        <p:spPr>
          <a:xfrm>
            <a:off x="4375151" y="4159910"/>
            <a:ext cx="3441700" cy="1707490"/>
          </a:xfrm>
          <a:prstGeom prst="rect">
            <a:avLst/>
          </a:prstGeom>
          <a:solidFill>
            <a:srgbClr val="125740"/>
          </a:solidFill>
        </p:spPr>
        <p:txBody>
          <a:bodyPr lIns="274320" tIns="274320" rIns="274320" bIns="274320" anchor="t">
            <a:noAutofit/>
          </a:bodyPr>
          <a:lstStyle>
            <a:lvl1pPr marL="0" indent="0" algn="l">
              <a:lnSpc>
                <a:spcPct val="130000"/>
              </a:lnSpc>
              <a:spcBef>
                <a:spcPts val="600"/>
              </a:spcBef>
              <a:buNone/>
              <a:defRPr sz="1200" b="0" i="0" cap="none" baseline="0">
                <a:solidFill>
                  <a:srgbClr val="FFC000"/>
                </a:solidFill>
                <a:latin typeface="Montserrat" pitchFamily="2" charset="77"/>
                <a:cs typeface="Arial" panose="020B0604020202020204" pitchFamily="34" charset="0"/>
              </a:defRPr>
            </a:lvl1pPr>
          </a:lstStyle>
          <a:p>
            <a:pPr lvl="0"/>
            <a:r>
              <a:rPr lang="en-US" dirty="0"/>
              <a:t>Edit Master text styles</a:t>
            </a:r>
          </a:p>
        </p:txBody>
      </p:sp>
      <p:sp>
        <p:nvSpPr>
          <p:cNvPr id="7" name="Text Placeholder 7">
            <a:extLst>
              <a:ext uri="{FF2B5EF4-FFF2-40B4-BE49-F238E27FC236}">
                <a16:creationId xmlns:a16="http://schemas.microsoft.com/office/drawing/2014/main" id="{F3E59CDA-5CC6-41F1-A588-1596BCA7B366}"/>
              </a:ext>
            </a:extLst>
          </p:cNvPr>
          <p:cNvSpPr>
            <a:spLocks noGrp="1"/>
          </p:cNvSpPr>
          <p:nvPr>
            <p:ph type="body" sz="quarter" idx="14"/>
          </p:nvPr>
        </p:nvSpPr>
        <p:spPr>
          <a:xfrm>
            <a:off x="7912102" y="4159910"/>
            <a:ext cx="3441700" cy="1707490"/>
          </a:xfrm>
          <a:prstGeom prst="rect">
            <a:avLst/>
          </a:prstGeom>
          <a:solidFill>
            <a:srgbClr val="FFC000"/>
          </a:solidFill>
        </p:spPr>
        <p:txBody>
          <a:bodyPr lIns="274320" tIns="274320" rIns="274320" bIns="274320" anchor="t">
            <a:noAutofit/>
          </a:bodyPr>
          <a:lstStyle>
            <a:lvl1pPr marL="0" indent="0" algn="l">
              <a:lnSpc>
                <a:spcPct val="130000"/>
              </a:lnSpc>
              <a:spcBef>
                <a:spcPts val="600"/>
              </a:spcBef>
              <a:buNone/>
              <a:defRPr sz="1200" b="0" i="0" cap="none" baseline="0">
                <a:solidFill>
                  <a:schemeClr val="accent6">
                    <a:lumMod val="50000"/>
                  </a:schemeClr>
                </a:solidFill>
                <a:latin typeface="Montserrat" pitchFamily="2" charset="77"/>
                <a:cs typeface="Arial" panose="020B0604020202020204" pitchFamily="34" charset="0"/>
              </a:defRPr>
            </a:lvl1pPr>
          </a:lstStyle>
          <a:p>
            <a:pPr lvl="0"/>
            <a:r>
              <a:rPr lang="en-US" dirty="0"/>
              <a:t>Edit Master text styles</a:t>
            </a:r>
          </a:p>
        </p:txBody>
      </p:sp>
      <p:sp>
        <p:nvSpPr>
          <p:cNvPr id="9" name="Text Placeholder 7">
            <a:extLst>
              <a:ext uri="{FF2B5EF4-FFF2-40B4-BE49-F238E27FC236}">
                <a16:creationId xmlns:a16="http://schemas.microsoft.com/office/drawing/2014/main" id="{8977F128-6B1E-4A58-8F88-282FABD4FFC1}"/>
              </a:ext>
            </a:extLst>
          </p:cNvPr>
          <p:cNvSpPr>
            <a:spLocks noGrp="1"/>
          </p:cNvSpPr>
          <p:nvPr>
            <p:ph type="body" sz="quarter" idx="16"/>
          </p:nvPr>
        </p:nvSpPr>
        <p:spPr>
          <a:xfrm>
            <a:off x="838200" y="4159910"/>
            <a:ext cx="3441700" cy="1707490"/>
          </a:xfrm>
          <a:prstGeom prst="rect">
            <a:avLst/>
          </a:prstGeom>
          <a:solidFill>
            <a:srgbClr val="FFC000"/>
          </a:solidFill>
        </p:spPr>
        <p:txBody>
          <a:bodyPr lIns="274320" tIns="274320" rIns="274320" bIns="274320" anchor="t">
            <a:noAutofit/>
          </a:bodyPr>
          <a:lstStyle>
            <a:lvl1pPr marL="0" indent="0" algn="l">
              <a:lnSpc>
                <a:spcPct val="130000"/>
              </a:lnSpc>
              <a:spcBef>
                <a:spcPts val="600"/>
              </a:spcBef>
              <a:buNone/>
              <a:defRPr sz="1200" b="0" i="0" cap="none" baseline="0">
                <a:solidFill>
                  <a:schemeClr val="accent6">
                    <a:lumMod val="50000"/>
                  </a:schemeClr>
                </a:solidFill>
                <a:latin typeface="Montserrat" pitchFamily="2" charset="77"/>
                <a:cs typeface="Arial" panose="020B0604020202020204" pitchFamily="34" charset="0"/>
              </a:defRPr>
            </a:lvl1pPr>
          </a:lstStyle>
          <a:p>
            <a:pPr lvl="0"/>
            <a:r>
              <a:rPr lang="en-US" dirty="0"/>
              <a:t>Edit Master text styles</a:t>
            </a:r>
          </a:p>
        </p:txBody>
      </p:sp>
      <p:sp>
        <p:nvSpPr>
          <p:cNvPr id="10" name="Text Placeholder 7">
            <a:extLst>
              <a:ext uri="{FF2B5EF4-FFF2-40B4-BE49-F238E27FC236}">
                <a16:creationId xmlns:a16="http://schemas.microsoft.com/office/drawing/2014/main" id="{CD6A4CEA-F2DF-4EC7-A2AE-3F4BE2CB4A2B}"/>
              </a:ext>
            </a:extLst>
          </p:cNvPr>
          <p:cNvSpPr>
            <a:spLocks noGrp="1"/>
          </p:cNvSpPr>
          <p:nvPr>
            <p:ph type="body" sz="quarter" idx="18"/>
          </p:nvPr>
        </p:nvSpPr>
        <p:spPr>
          <a:xfrm>
            <a:off x="4375150" y="2339420"/>
            <a:ext cx="3441700" cy="1707490"/>
          </a:xfrm>
          <a:prstGeom prst="rect">
            <a:avLst/>
          </a:prstGeom>
          <a:solidFill>
            <a:srgbClr val="FFC000">
              <a:alpha val="68627"/>
            </a:srgbClr>
          </a:solidFill>
        </p:spPr>
        <p:txBody>
          <a:bodyPr lIns="274320" tIns="274320" rIns="274320" bIns="274320" anchor="t">
            <a:noAutofit/>
          </a:bodyPr>
          <a:lstStyle>
            <a:lvl1pPr marL="0" indent="0" algn="l">
              <a:lnSpc>
                <a:spcPct val="130000"/>
              </a:lnSpc>
              <a:spcBef>
                <a:spcPts val="600"/>
              </a:spcBef>
              <a:buNone/>
              <a:defRPr sz="1200" b="0" i="0" cap="none" baseline="0">
                <a:solidFill>
                  <a:schemeClr val="accent6">
                    <a:lumMod val="50000"/>
                  </a:schemeClr>
                </a:solidFill>
                <a:latin typeface="Montserrat" pitchFamily="2" charset="77"/>
                <a:cs typeface="Arial" panose="020B0604020202020204" pitchFamily="34" charset="0"/>
              </a:defRPr>
            </a:lvl1pPr>
          </a:lstStyle>
          <a:p>
            <a:pPr lvl="0"/>
            <a:r>
              <a:rPr lang="en-US" dirty="0"/>
              <a:t>Edit Master text styles</a:t>
            </a:r>
          </a:p>
        </p:txBody>
      </p:sp>
      <p:sp>
        <p:nvSpPr>
          <p:cNvPr id="11" name="Text Placeholder 7">
            <a:extLst>
              <a:ext uri="{FF2B5EF4-FFF2-40B4-BE49-F238E27FC236}">
                <a16:creationId xmlns:a16="http://schemas.microsoft.com/office/drawing/2014/main" id="{13C2C3F6-5AF6-416C-8622-66E20F6BA8B1}"/>
              </a:ext>
            </a:extLst>
          </p:cNvPr>
          <p:cNvSpPr>
            <a:spLocks noGrp="1"/>
          </p:cNvSpPr>
          <p:nvPr>
            <p:ph type="body" sz="quarter" idx="19"/>
          </p:nvPr>
        </p:nvSpPr>
        <p:spPr>
          <a:xfrm>
            <a:off x="7912102" y="2339420"/>
            <a:ext cx="3441700" cy="1707490"/>
          </a:xfrm>
          <a:prstGeom prst="rect">
            <a:avLst/>
          </a:prstGeom>
          <a:solidFill>
            <a:schemeClr val="accent6">
              <a:lumMod val="50000"/>
            </a:schemeClr>
          </a:solidFill>
        </p:spPr>
        <p:txBody>
          <a:bodyPr lIns="274320" tIns="274320" rIns="274320" bIns="274320" anchor="t">
            <a:noAutofit/>
          </a:bodyPr>
          <a:lstStyle>
            <a:lvl1pPr marL="0" indent="0" algn="l">
              <a:lnSpc>
                <a:spcPct val="130000"/>
              </a:lnSpc>
              <a:spcBef>
                <a:spcPts val="600"/>
              </a:spcBef>
              <a:buNone/>
              <a:defRPr sz="1200" b="0" i="0" cap="none" baseline="0">
                <a:solidFill>
                  <a:srgbClr val="FFC000"/>
                </a:solidFill>
                <a:latin typeface="Montserrat" pitchFamily="2" charset="77"/>
                <a:cs typeface="Arial" panose="020B0604020202020204" pitchFamily="34" charset="0"/>
              </a:defRPr>
            </a:lvl1pPr>
          </a:lstStyle>
          <a:p>
            <a:pPr lvl="0"/>
            <a:r>
              <a:rPr lang="en-US" dirty="0"/>
              <a:t>Edit Master text styles</a:t>
            </a:r>
          </a:p>
        </p:txBody>
      </p:sp>
      <p:sp>
        <p:nvSpPr>
          <p:cNvPr id="12" name="Text Placeholder 7">
            <a:extLst>
              <a:ext uri="{FF2B5EF4-FFF2-40B4-BE49-F238E27FC236}">
                <a16:creationId xmlns:a16="http://schemas.microsoft.com/office/drawing/2014/main" id="{7423B2EE-21CD-404E-826F-F203CD095DE3}"/>
              </a:ext>
            </a:extLst>
          </p:cNvPr>
          <p:cNvSpPr>
            <a:spLocks noGrp="1"/>
          </p:cNvSpPr>
          <p:nvPr>
            <p:ph type="body" sz="quarter" idx="20"/>
          </p:nvPr>
        </p:nvSpPr>
        <p:spPr>
          <a:xfrm>
            <a:off x="838200" y="2339420"/>
            <a:ext cx="3441700" cy="1707490"/>
          </a:xfrm>
          <a:prstGeom prst="rect">
            <a:avLst/>
          </a:prstGeom>
          <a:solidFill>
            <a:schemeClr val="accent6">
              <a:lumMod val="50000"/>
            </a:schemeClr>
          </a:solidFill>
        </p:spPr>
        <p:txBody>
          <a:bodyPr lIns="274320" tIns="274320" rIns="274320" bIns="274320" anchor="t">
            <a:noAutofit/>
          </a:bodyPr>
          <a:lstStyle>
            <a:lvl1pPr marL="0" indent="0" algn="l">
              <a:lnSpc>
                <a:spcPct val="130000"/>
              </a:lnSpc>
              <a:spcBef>
                <a:spcPts val="600"/>
              </a:spcBef>
              <a:buNone/>
              <a:defRPr sz="1200" b="0" i="0" cap="none" baseline="0">
                <a:solidFill>
                  <a:srgbClr val="FFC000"/>
                </a:solidFill>
                <a:latin typeface="Montserrat" pitchFamily="2" charset="77"/>
                <a:cs typeface="Arial" panose="020B0604020202020204" pitchFamily="34" charset="0"/>
              </a:defRPr>
            </a:lvl1pPr>
          </a:lstStyle>
          <a:p>
            <a:pPr lvl="0"/>
            <a:r>
              <a:rPr lang="en-US" dirty="0"/>
              <a:t>Edit Master text styles</a:t>
            </a:r>
          </a:p>
        </p:txBody>
      </p:sp>
      <p:sp>
        <p:nvSpPr>
          <p:cNvPr id="20" name="Title 1">
            <a:extLst>
              <a:ext uri="{FF2B5EF4-FFF2-40B4-BE49-F238E27FC236}">
                <a16:creationId xmlns:a16="http://schemas.microsoft.com/office/drawing/2014/main" id="{D3B00F96-D581-7144-659F-0E8F91F14601}"/>
              </a:ext>
            </a:extLst>
          </p:cNvPr>
          <p:cNvSpPr>
            <a:spLocks noGrp="1"/>
          </p:cNvSpPr>
          <p:nvPr>
            <p:ph type="title" hasCustomPrompt="1"/>
          </p:nvPr>
        </p:nvSpPr>
        <p:spPr>
          <a:xfrm>
            <a:off x="304802" y="260305"/>
            <a:ext cx="9484541" cy="223789"/>
          </a:xfrm>
          <a:prstGeom prst="rect">
            <a:avLst/>
          </a:prstGeom>
        </p:spPr>
        <p:txBody>
          <a:bodyPr>
            <a:normAutofit/>
          </a:bodyPr>
          <a:lstStyle>
            <a:lvl1pPr>
              <a:defRPr sz="1000" b="1">
                <a:solidFill>
                  <a:schemeClr val="accent6">
                    <a:lumMod val="50000"/>
                  </a:schemeClr>
                </a:solidFill>
                <a:latin typeface="Montserrat" pitchFamily="2" charset="77"/>
                <a:cs typeface="Arial" panose="020B0604020202020204" pitchFamily="34" charset="0"/>
              </a:defRPr>
            </a:lvl1pPr>
          </a:lstStyle>
          <a:p>
            <a:r>
              <a:rPr lang="en-US" dirty="0"/>
              <a:t>EDIT SECTION TITLE CAPS</a:t>
            </a:r>
          </a:p>
        </p:txBody>
      </p:sp>
      <p:sp>
        <p:nvSpPr>
          <p:cNvPr id="21" name="Text Placeholder 16">
            <a:extLst>
              <a:ext uri="{FF2B5EF4-FFF2-40B4-BE49-F238E27FC236}">
                <a16:creationId xmlns:a16="http://schemas.microsoft.com/office/drawing/2014/main" id="{0E9ECF39-3634-8AC8-AB34-2CCDB24B7DB5}"/>
              </a:ext>
            </a:extLst>
          </p:cNvPr>
          <p:cNvSpPr>
            <a:spLocks noGrp="1"/>
          </p:cNvSpPr>
          <p:nvPr>
            <p:ph type="body" sz="quarter" idx="17" hasCustomPrompt="1"/>
          </p:nvPr>
        </p:nvSpPr>
        <p:spPr>
          <a:xfrm>
            <a:off x="313764" y="497428"/>
            <a:ext cx="9497484" cy="419100"/>
          </a:xfrm>
          <a:prstGeom prst="rect">
            <a:avLst/>
          </a:prstGeom>
        </p:spPr>
        <p:txBody>
          <a:bodyPr>
            <a:noAutofit/>
          </a:bodyPr>
          <a:lstStyle>
            <a:lvl1pPr marL="0" indent="0">
              <a:spcBef>
                <a:spcPts val="0"/>
              </a:spcBef>
              <a:buNone/>
              <a:defRPr sz="2400" b="1">
                <a:solidFill>
                  <a:schemeClr val="accent6">
                    <a:lumMod val="50000"/>
                  </a:schemeClr>
                </a:solidFill>
                <a:latin typeface="Montserrat" pitchFamily="2" charset="77"/>
                <a:cs typeface="Arial" panose="020B0604020202020204" pitchFamily="34" charset="0"/>
              </a:defRPr>
            </a:lvl1pPr>
          </a:lstStyle>
          <a:p>
            <a:r>
              <a:rPr lang="en-US" dirty="0"/>
              <a:t>Title Text</a:t>
            </a:r>
          </a:p>
        </p:txBody>
      </p:sp>
      <p:sp>
        <p:nvSpPr>
          <p:cNvPr id="22" name="Text Placeholder 10">
            <a:extLst>
              <a:ext uri="{FF2B5EF4-FFF2-40B4-BE49-F238E27FC236}">
                <a16:creationId xmlns:a16="http://schemas.microsoft.com/office/drawing/2014/main" id="{194607B5-83B0-D362-802D-534684CE889C}"/>
              </a:ext>
            </a:extLst>
          </p:cNvPr>
          <p:cNvSpPr>
            <a:spLocks noGrp="1"/>
          </p:cNvSpPr>
          <p:nvPr>
            <p:ph type="body" sz="quarter" idx="26"/>
          </p:nvPr>
        </p:nvSpPr>
        <p:spPr>
          <a:xfrm>
            <a:off x="304802" y="929249"/>
            <a:ext cx="10174940" cy="406400"/>
          </a:xfrm>
          <a:prstGeom prst="rect">
            <a:avLst/>
          </a:prstGeom>
        </p:spPr>
        <p:txBody>
          <a:bodyPr>
            <a:normAutofit/>
          </a:bodyPr>
          <a:lstStyle>
            <a:lvl1pPr marL="0" indent="0">
              <a:buNone/>
              <a:defRPr sz="1200" b="0">
                <a:solidFill>
                  <a:schemeClr val="accent6">
                    <a:lumMod val="50000"/>
                  </a:schemeClr>
                </a:solidFill>
                <a:latin typeface="Montserrat" pitchFamily="2" charset="77"/>
                <a:cs typeface="Arial" panose="020B0604020202020204" pitchFamily="34" charset="0"/>
              </a:defRPr>
            </a:lvl1pPr>
          </a:lstStyle>
          <a:p>
            <a:pPr lvl="0"/>
            <a:r>
              <a:rPr lang="en-US" dirty="0"/>
              <a:t>Click to edit Master text styles</a:t>
            </a:r>
          </a:p>
        </p:txBody>
      </p:sp>
      <p:sp>
        <p:nvSpPr>
          <p:cNvPr id="2" name="Slide Number Placeholder 3">
            <a:extLst>
              <a:ext uri="{FF2B5EF4-FFF2-40B4-BE49-F238E27FC236}">
                <a16:creationId xmlns:a16="http://schemas.microsoft.com/office/drawing/2014/main" id="{B43C7B23-B4B0-A64E-E0D4-22A241662B89}"/>
              </a:ext>
            </a:extLst>
          </p:cNvPr>
          <p:cNvSpPr>
            <a:spLocks noGrp="1"/>
          </p:cNvSpPr>
          <p:nvPr>
            <p:ph type="sldNum" sz="quarter" idx="4"/>
          </p:nvPr>
        </p:nvSpPr>
        <p:spPr>
          <a:xfrm>
            <a:off x="9143999" y="6301140"/>
            <a:ext cx="2743200" cy="365125"/>
          </a:xfrm>
          <a:prstGeom prst="rect">
            <a:avLst/>
          </a:prstGeom>
        </p:spPr>
        <p:txBody>
          <a:bodyPr vert="horz" lIns="91440" tIns="45720" rIns="91440" bIns="45720" rtlCol="0" anchor="ctr"/>
          <a:lstStyle>
            <a:lvl1pPr algn="r">
              <a:defRPr sz="900">
                <a:solidFill>
                  <a:schemeClr val="tx1">
                    <a:tint val="75000"/>
                  </a:schemeClr>
                </a:solidFill>
                <a:latin typeface="Montserrat" pitchFamily="2" charset="77"/>
                <a:cs typeface="Arial" panose="020B0604020202020204" pitchFamily="34" charset="0"/>
              </a:defRPr>
            </a:lvl1pPr>
          </a:lstStyle>
          <a:p>
            <a:fld id="{EFA9F64F-DF55-4F35-846F-7D0A41A02AF4}" type="slidenum">
              <a:rPr lang="en-US" smtClean="0"/>
              <a:pPr/>
              <a:t>‹#›</a:t>
            </a:fld>
            <a:endParaRPr lang="en-US"/>
          </a:p>
        </p:txBody>
      </p:sp>
    </p:spTree>
    <p:extLst>
      <p:ext uri="{BB962C8B-B14F-4D97-AF65-F5344CB8AC3E}">
        <p14:creationId xmlns:p14="http://schemas.microsoft.com/office/powerpoint/2010/main" val="42744950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 Columns Content and image">
    <p:spTree>
      <p:nvGrpSpPr>
        <p:cNvPr id="1" name=""/>
        <p:cNvGrpSpPr/>
        <p:nvPr/>
      </p:nvGrpSpPr>
      <p:grpSpPr>
        <a:xfrm>
          <a:off x="0" y="0"/>
          <a:ext cx="0" cy="0"/>
          <a:chOff x="0" y="0"/>
          <a:chExt cx="0" cy="0"/>
        </a:xfrm>
      </p:grpSpPr>
      <p:sp>
        <p:nvSpPr>
          <p:cNvPr id="10" name="Text Placeholder 7"/>
          <p:cNvSpPr>
            <a:spLocks noGrp="1"/>
          </p:cNvSpPr>
          <p:nvPr>
            <p:ph type="body" sz="quarter" idx="12"/>
          </p:nvPr>
        </p:nvSpPr>
        <p:spPr>
          <a:xfrm>
            <a:off x="3469362" y="2110739"/>
            <a:ext cx="2631164" cy="2070735"/>
          </a:xfrm>
          <a:prstGeom prst="rect">
            <a:avLst/>
          </a:prstGeom>
          <a:solidFill>
            <a:srgbClr val="FFC000"/>
          </a:solidFill>
        </p:spPr>
        <p:txBody>
          <a:bodyPr tIns="822960" bIns="91440" anchor="t">
            <a:noAutofit/>
          </a:bodyPr>
          <a:lstStyle>
            <a:lvl1pPr marL="0" indent="0" algn="ctr">
              <a:lnSpc>
                <a:spcPct val="130000"/>
              </a:lnSpc>
              <a:spcBef>
                <a:spcPts val="600"/>
              </a:spcBef>
              <a:buNone/>
              <a:defRPr sz="1200" b="0" i="0" cap="none" baseline="0">
                <a:solidFill>
                  <a:srgbClr val="125740"/>
                </a:solidFill>
                <a:latin typeface="Montserrat" pitchFamily="2" charset="77"/>
                <a:cs typeface="Arial" panose="020B0604020202020204" pitchFamily="34" charset="0"/>
              </a:defRPr>
            </a:lvl1pPr>
          </a:lstStyle>
          <a:p>
            <a:pPr lvl="0"/>
            <a:r>
              <a:rPr lang="en-US" dirty="0"/>
              <a:t>Edit Master text styles</a:t>
            </a:r>
          </a:p>
        </p:txBody>
      </p:sp>
      <p:sp>
        <p:nvSpPr>
          <p:cNvPr id="25" name="Text Placeholder 7"/>
          <p:cNvSpPr>
            <a:spLocks noGrp="1"/>
          </p:cNvSpPr>
          <p:nvPr>
            <p:ph type="body" sz="quarter" idx="16"/>
          </p:nvPr>
        </p:nvSpPr>
        <p:spPr>
          <a:xfrm>
            <a:off x="838198" y="2110739"/>
            <a:ext cx="2631164" cy="2070735"/>
          </a:xfrm>
          <a:prstGeom prst="rect">
            <a:avLst/>
          </a:prstGeom>
          <a:solidFill>
            <a:srgbClr val="125740"/>
          </a:solidFill>
        </p:spPr>
        <p:txBody>
          <a:bodyPr tIns="822960" bIns="91440" anchor="t">
            <a:noAutofit/>
          </a:bodyPr>
          <a:lstStyle>
            <a:lvl1pPr marL="0" indent="0" algn="ctr">
              <a:lnSpc>
                <a:spcPct val="130000"/>
              </a:lnSpc>
              <a:spcBef>
                <a:spcPts val="600"/>
              </a:spcBef>
              <a:buNone/>
              <a:defRPr sz="1200" b="0" i="0" cap="none" baseline="0">
                <a:solidFill>
                  <a:srgbClr val="FFC000"/>
                </a:solidFill>
                <a:latin typeface="Montserrat" pitchFamily="2" charset="77"/>
                <a:cs typeface="Arial" panose="020B0604020202020204" pitchFamily="34" charset="0"/>
              </a:defRPr>
            </a:lvl1pPr>
          </a:lstStyle>
          <a:p>
            <a:pPr lvl="0"/>
            <a:r>
              <a:rPr lang="en-US" dirty="0"/>
              <a:t>Edit Master text styles</a:t>
            </a:r>
          </a:p>
        </p:txBody>
      </p:sp>
      <p:sp>
        <p:nvSpPr>
          <p:cNvPr id="28" name="Text Placeholder 7"/>
          <p:cNvSpPr>
            <a:spLocks noGrp="1"/>
          </p:cNvSpPr>
          <p:nvPr>
            <p:ph type="body" sz="quarter" idx="17"/>
          </p:nvPr>
        </p:nvSpPr>
        <p:spPr>
          <a:xfrm>
            <a:off x="838200" y="1585549"/>
            <a:ext cx="10515600" cy="471040"/>
          </a:xfrm>
          <a:prstGeom prst="rect">
            <a:avLst/>
          </a:prstGeom>
        </p:spPr>
        <p:txBody>
          <a:bodyPr anchor="t">
            <a:noAutofit/>
          </a:bodyPr>
          <a:lstStyle>
            <a:lvl1pPr marL="0" indent="0" algn="l">
              <a:lnSpc>
                <a:spcPct val="130000"/>
              </a:lnSpc>
              <a:spcBef>
                <a:spcPts val="600"/>
              </a:spcBef>
              <a:buNone/>
              <a:defRPr sz="1200" b="0" i="0" cap="none" baseline="0">
                <a:solidFill>
                  <a:srgbClr val="125740"/>
                </a:solidFill>
                <a:latin typeface="Montserrat" pitchFamily="2" charset="77"/>
                <a:cs typeface="Arial" panose="020B0604020202020204" pitchFamily="34" charset="0"/>
              </a:defRPr>
            </a:lvl1pPr>
          </a:lstStyle>
          <a:p>
            <a:pPr lvl="0"/>
            <a:r>
              <a:rPr lang="en-US" dirty="0"/>
              <a:t>Edit Master text styles</a:t>
            </a:r>
          </a:p>
        </p:txBody>
      </p:sp>
      <p:sp>
        <p:nvSpPr>
          <p:cNvPr id="11" name="Text Placeholder 7">
            <a:extLst>
              <a:ext uri="{FF2B5EF4-FFF2-40B4-BE49-F238E27FC236}">
                <a16:creationId xmlns:a16="http://schemas.microsoft.com/office/drawing/2014/main" id="{ECE8AEE4-5FF7-4144-A0D4-85C6275BB75D}"/>
              </a:ext>
            </a:extLst>
          </p:cNvPr>
          <p:cNvSpPr>
            <a:spLocks noGrp="1"/>
          </p:cNvSpPr>
          <p:nvPr>
            <p:ph type="body" sz="quarter" idx="18"/>
          </p:nvPr>
        </p:nvSpPr>
        <p:spPr>
          <a:xfrm>
            <a:off x="8722635" y="2110739"/>
            <a:ext cx="2631165" cy="2070735"/>
          </a:xfrm>
          <a:prstGeom prst="rect">
            <a:avLst/>
          </a:prstGeom>
          <a:solidFill>
            <a:srgbClr val="FFC000"/>
          </a:solidFill>
        </p:spPr>
        <p:txBody>
          <a:bodyPr tIns="822960" bIns="91440" anchor="t">
            <a:noAutofit/>
          </a:bodyPr>
          <a:lstStyle>
            <a:lvl1pPr marL="0" indent="0" algn="ctr">
              <a:lnSpc>
                <a:spcPct val="130000"/>
              </a:lnSpc>
              <a:spcBef>
                <a:spcPts val="600"/>
              </a:spcBef>
              <a:buNone/>
              <a:defRPr sz="1200" b="0" i="0" cap="none" baseline="0">
                <a:solidFill>
                  <a:srgbClr val="125740"/>
                </a:solidFill>
                <a:latin typeface="Montserrat" pitchFamily="2" charset="77"/>
                <a:cs typeface="Arial" panose="020B0604020202020204" pitchFamily="34" charset="0"/>
              </a:defRPr>
            </a:lvl1pPr>
          </a:lstStyle>
          <a:p>
            <a:pPr lvl="0"/>
            <a:r>
              <a:rPr lang="en-US" dirty="0"/>
              <a:t>Edit Master text styles</a:t>
            </a:r>
          </a:p>
        </p:txBody>
      </p:sp>
      <p:sp>
        <p:nvSpPr>
          <p:cNvPr id="12" name="Picture Placeholder 30">
            <a:extLst>
              <a:ext uri="{FF2B5EF4-FFF2-40B4-BE49-F238E27FC236}">
                <a16:creationId xmlns:a16="http://schemas.microsoft.com/office/drawing/2014/main" id="{90931EF9-E041-4F0C-8FE9-992396405021}"/>
              </a:ext>
            </a:extLst>
          </p:cNvPr>
          <p:cNvSpPr>
            <a:spLocks noGrp="1"/>
          </p:cNvSpPr>
          <p:nvPr>
            <p:ph type="pic" sz="quarter" idx="20"/>
          </p:nvPr>
        </p:nvSpPr>
        <p:spPr>
          <a:xfrm>
            <a:off x="838199" y="4181474"/>
            <a:ext cx="10524657" cy="1693415"/>
          </a:xfrm>
          <a:prstGeom prst="rect">
            <a:avLst/>
          </a:prstGeom>
          <a:solidFill>
            <a:schemeClr val="bg1">
              <a:lumMod val="95000"/>
            </a:schemeClr>
          </a:solidFill>
        </p:spPr>
        <p:txBody>
          <a:bodyPr/>
          <a:lstStyle>
            <a:lvl1pPr marL="0" indent="0" algn="ctr">
              <a:buNone/>
              <a:defRPr>
                <a:solidFill>
                  <a:srgbClr val="FFC000"/>
                </a:solidFill>
                <a:latin typeface="Montserrat" pitchFamily="2" charset="77"/>
              </a:defRPr>
            </a:lvl1pPr>
          </a:lstStyle>
          <a:p>
            <a:endParaRPr lang="en-US"/>
          </a:p>
        </p:txBody>
      </p:sp>
      <p:sp>
        <p:nvSpPr>
          <p:cNvPr id="19" name="Title 1">
            <a:extLst>
              <a:ext uri="{FF2B5EF4-FFF2-40B4-BE49-F238E27FC236}">
                <a16:creationId xmlns:a16="http://schemas.microsoft.com/office/drawing/2014/main" id="{C49B2D4C-178D-8335-E02E-2D8AF09EAEE4}"/>
              </a:ext>
            </a:extLst>
          </p:cNvPr>
          <p:cNvSpPr>
            <a:spLocks noGrp="1"/>
          </p:cNvSpPr>
          <p:nvPr>
            <p:ph type="title" hasCustomPrompt="1"/>
          </p:nvPr>
        </p:nvSpPr>
        <p:spPr>
          <a:xfrm>
            <a:off x="304802" y="260305"/>
            <a:ext cx="9484541" cy="223789"/>
          </a:xfrm>
          <a:prstGeom prst="rect">
            <a:avLst/>
          </a:prstGeom>
        </p:spPr>
        <p:txBody>
          <a:bodyPr>
            <a:normAutofit/>
          </a:bodyPr>
          <a:lstStyle>
            <a:lvl1pPr>
              <a:defRPr sz="1000" b="1">
                <a:solidFill>
                  <a:schemeClr val="accent6">
                    <a:lumMod val="50000"/>
                  </a:schemeClr>
                </a:solidFill>
                <a:latin typeface="Montserrat" pitchFamily="2" charset="77"/>
                <a:cs typeface="Arial" panose="020B0604020202020204" pitchFamily="34" charset="0"/>
              </a:defRPr>
            </a:lvl1pPr>
          </a:lstStyle>
          <a:p>
            <a:r>
              <a:rPr lang="en-US" dirty="0"/>
              <a:t>EDIT SECTION TITLE CAPS</a:t>
            </a:r>
          </a:p>
        </p:txBody>
      </p:sp>
      <p:sp>
        <p:nvSpPr>
          <p:cNvPr id="20" name="Text Placeholder 16">
            <a:extLst>
              <a:ext uri="{FF2B5EF4-FFF2-40B4-BE49-F238E27FC236}">
                <a16:creationId xmlns:a16="http://schemas.microsoft.com/office/drawing/2014/main" id="{2844ACE7-470E-4BD2-ABFC-676E28C3889A}"/>
              </a:ext>
            </a:extLst>
          </p:cNvPr>
          <p:cNvSpPr>
            <a:spLocks noGrp="1"/>
          </p:cNvSpPr>
          <p:nvPr>
            <p:ph type="body" sz="quarter" idx="21" hasCustomPrompt="1"/>
          </p:nvPr>
        </p:nvSpPr>
        <p:spPr>
          <a:xfrm>
            <a:off x="313764" y="497428"/>
            <a:ext cx="9497484" cy="419100"/>
          </a:xfrm>
          <a:prstGeom prst="rect">
            <a:avLst/>
          </a:prstGeom>
        </p:spPr>
        <p:txBody>
          <a:bodyPr>
            <a:noAutofit/>
          </a:bodyPr>
          <a:lstStyle>
            <a:lvl1pPr marL="0" indent="0">
              <a:spcBef>
                <a:spcPts val="0"/>
              </a:spcBef>
              <a:buNone/>
              <a:defRPr sz="2400" b="1">
                <a:solidFill>
                  <a:schemeClr val="accent6">
                    <a:lumMod val="50000"/>
                  </a:schemeClr>
                </a:solidFill>
                <a:latin typeface="Montserrat" pitchFamily="2" charset="77"/>
                <a:cs typeface="Arial" panose="020B0604020202020204" pitchFamily="34" charset="0"/>
              </a:defRPr>
            </a:lvl1pPr>
          </a:lstStyle>
          <a:p>
            <a:r>
              <a:rPr lang="en-US" dirty="0"/>
              <a:t>Title Text</a:t>
            </a:r>
          </a:p>
        </p:txBody>
      </p:sp>
      <p:sp>
        <p:nvSpPr>
          <p:cNvPr id="21" name="Text Placeholder 10">
            <a:extLst>
              <a:ext uri="{FF2B5EF4-FFF2-40B4-BE49-F238E27FC236}">
                <a16:creationId xmlns:a16="http://schemas.microsoft.com/office/drawing/2014/main" id="{4FE539FC-5E86-46EF-58B5-AA7FB6C305DA}"/>
              </a:ext>
            </a:extLst>
          </p:cNvPr>
          <p:cNvSpPr>
            <a:spLocks noGrp="1"/>
          </p:cNvSpPr>
          <p:nvPr>
            <p:ph type="body" sz="quarter" idx="26"/>
          </p:nvPr>
        </p:nvSpPr>
        <p:spPr>
          <a:xfrm>
            <a:off x="304802" y="929249"/>
            <a:ext cx="10174940" cy="406400"/>
          </a:xfrm>
          <a:prstGeom prst="rect">
            <a:avLst/>
          </a:prstGeom>
        </p:spPr>
        <p:txBody>
          <a:bodyPr>
            <a:normAutofit/>
          </a:bodyPr>
          <a:lstStyle>
            <a:lvl1pPr marL="0" indent="0">
              <a:buNone/>
              <a:defRPr sz="1200" b="0">
                <a:solidFill>
                  <a:srgbClr val="125740"/>
                </a:solidFill>
                <a:latin typeface="Montserrat" pitchFamily="2" charset="77"/>
                <a:cs typeface="Arial" panose="020B0604020202020204" pitchFamily="34" charset="0"/>
              </a:defRPr>
            </a:lvl1pPr>
          </a:lstStyle>
          <a:p>
            <a:pPr lvl="0"/>
            <a:r>
              <a:rPr lang="en-US" dirty="0"/>
              <a:t>Click to edit Master text styles</a:t>
            </a:r>
          </a:p>
        </p:txBody>
      </p:sp>
      <p:sp>
        <p:nvSpPr>
          <p:cNvPr id="2" name="Slide Number Placeholder 3">
            <a:extLst>
              <a:ext uri="{FF2B5EF4-FFF2-40B4-BE49-F238E27FC236}">
                <a16:creationId xmlns:a16="http://schemas.microsoft.com/office/drawing/2014/main" id="{685F6789-7112-A5CA-FBA9-B8E6CEA61AFF}"/>
              </a:ext>
            </a:extLst>
          </p:cNvPr>
          <p:cNvSpPr>
            <a:spLocks noGrp="1"/>
          </p:cNvSpPr>
          <p:nvPr>
            <p:ph type="sldNum" sz="quarter" idx="4"/>
          </p:nvPr>
        </p:nvSpPr>
        <p:spPr>
          <a:xfrm>
            <a:off x="9143999" y="6301140"/>
            <a:ext cx="2743200" cy="365125"/>
          </a:xfrm>
          <a:prstGeom prst="rect">
            <a:avLst/>
          </a:prstGeom>
        </p:spPr>
        <p:txBody>
          <a:bodyPr vert="horz" lIns="91440" tIns="45720" rIns="91440" bIns="45720" rtlCol="0" anchor="ctr"/>
          <a:lstStyle>
            <a:lvl1pPr algn="r">
              <a:defRPr sz="900">
                <a:solidFill>
                  <a:schemeClr val="tx1">
                    <a:tint val="75000"/>
                  </a:schemeClr>
                </a:solidFill>
                <a:latin typeface="Montserrat" pitchFamily="2" charset="77"/>
                <a:cs typeface="Arial" panose="020B0604020202020204" pitchFamily="34" charset="0"/>
              </a:defRPr>
            </a:lvl1pPr>
          </a:lstStyle>
          <a:p>
            <a:fld id="{EFA9F64F-DF55-4F35-846F-7D0A41A02AF4}" type="slidenum">
              <a:rPr lang="en-US" smtClean="0"/>
              <a:pPr/>
              <a:t>‹#›</a:t>
            </a:fld>
            <a:endParaRPr lang="en-US"/>
          </a:p>
        </p:txBody>
      </p:sp>
      <p:sp>
        <p:nvSpPr>
          <p:cNvPr id="3" name="Text Placeholder 7">
            <a:extLst>
              <a:ext uri="{FF2B5EF4-FFF2-40B4-BE49-F238E27FC236}">
                <a16:creationId xmlns:a16="http://schemas.microsoft.com/office/drawing/2014/main" id="{CC4ED361-3F39-68BD-DF49-B23071442062}"/>
              </a:ext>
            </a:extLst>
          </p:cNvPr>
          <p:cNvSpPr>
            <a:spLocks noGrp="1"/>
          </p:cNvSpPr>
          <p:nvPr>
            <p:ph type="body" sz="quarter" idx="27"/>
          </p:nvPr>
        </p:nvSpPr>
        <p:spPr>
          <a:xfrm>
            <a:off x="6082415" y="2083664"/>
            <a:ext cx="2631164" cy="2070735"/>
          </a:xfrm>
          <a:prstGeom prst="rect">
            <a:avLst/>
          </a:prstGeom>
          <a:solidFill>
            <a:srgbClr val="125740"/>
          </a:solidFill>
        </p:spPr>
        <p:txBody>
          <a:bodyPr tIns="822960" bIns="91440" anchor="t">
            <a:noAutofit/>
          </a:bodyPr>
          <a:lstStyle>
            <a:lvl1pPr marL="0" indent="0" algn="ctr">
              <a:lnSpc>
                <a:spcPct val="130000"/>
              </a:lnSpc>
              <a:spcBef>
                <a:spcPts val="600"/>
              </a:spcBef>
              <a:buNone/>
              <a:defRPr sz="1200" b="0" i="0" cap="none" baseline="0">
                <a:solidFill>
                  <a:srgbClr val="FFC000"/>
                </a:solidFill>
                <a:latin typeface="Montserrat" pitchFamily="2" charset="77"/>
                <a:cs typeface="Arial" panose="020B0604020202020204" pitchFamily="34" charset="0"/>
              </a:defRPr>
            </a:lvl1pPr>
          </a:lstStyle>
          <a:p>
            <a:pPr lvl="0"/>
            <a:r>
              <a:rPr lang="en-US" dirty="0"/>
              <a:t>Edit Master text styles</a:t>
            </a:r>
          </a:p>
        </p:txBody>
      </p:sp>
    </p:spTree>
    <p:extLst>
      <p:ext uri="{BB962C8B-B14F-4D97-AF65-F5344CB8AC3E}">
        <p14:creationId xmlns:p14="http://schemas.microsoft.com/office/powerpoint/2010/main" val="92555962"/>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ractice Area Template">
    <p:spTree>
      <p:nvGrpSpPr>
        <p:cNvPr id="1" name=""/>
        <p:cNvGrpSpPr/>
        <p:nvPr/>
      </p:nvGrpSpPr>
      <p:grpSpPr>
        <a:xfrm>
          <a:off x="0" y="0"/>
          <a:ext cx="0" cy="0"/>
          <a:chOff x="0" y="0"/>
          <a:chExt cx="0" cy="0"/>
        </a:xfrm>
      </p:grpSpPr>
      <p:sp>
        <p:nvSpPr>
          <p:cNvPr id="28" name="Text Placeholder 9"/>
          <p:cNvSpPr txBox="1">
            <a:spLocks/>
          </p:cNvSpPr>
          <p:nvPr userDrawn="1"/>
        </p:nvSpPr>
        <p:spPr>
          <a:xfrm>
            <a:off x="5080000" y="4740836"/>
            <a:ext cx="1219200" cy="1619251"/>
          </a:xfrm>
          <a:prstGeom prst="rect">
            <a:avLst/>
          </a:prstGeom>
          <a:no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rgbClr val="FFC000"/>
              </a:buClr>
              <a:buSzPct val="120000"/>
              <a:defRPr/>
            </a:pPr>
            <a:endParaRPr lang="en-US" sz="1244" dirty="0">
              <a:solidFill>
                <a:schemeClr val="tx1"/>
              </a:solidFill>
              <a:latin typeface="Montserrat" pitchFamily="2" charset="77"/>
              <a:cs typeface="Arial" pitchFamily="34" charset="0"/>
            </a:endParaRPr>
          </a:p>
          <a:p>
            <a:pPr algn="ctr">
              <a:buClr>
                <a:srgbClr val="FFC000"/>
              </a:buClr>
              <a:buSzPct val="120000"/>
              <a:defRPr/>
            </a:pPr>
            <a:endParaRPr lang="en-US" sz="1244" dirty="0">
              <a:solidFill>
                <a:schemeClr val="tx1"/>
              </a:solidFill>
              <a:latin typeface="Montserrat" pitchFamily="2" charset="77"/>
              <a:cs typeface="Arial" pitchFamily="34" charset="0"/>
            </a:endParaRPr>
          </a:p>
          <a:p>
            <a:pPr algn="ctr">
              <a:buClr>
                <a:srgbClr val="FFC000"/>
              </a:buClr>
              <a:buSzPct val="120000"/>
              <a:defRPr/>
            </a:pPr>
            <a:endParaRPr lang="en-US" sz="1244" dirty="0">
              <a:solidFill>
                <a:schemeClr val="tx1"/>
              </a:solidFill>
              <a:latin typeface="Montserrat" pitchFamily="2" charset="77"/>
              <a:cs typeface="Arial" pitchFamily="34" charset="0"/>
            </a:endParaRPr>
          </a:p>
          <a:p>
            <a:pPr algn="ctr">
              <a:buClr>
                <a:srgbClr val="FFC000"/>
              </a:buClr>
              <a:buSzPct val="120000"/>
              <a:defRPr/>
            </a:pPr>
            <a:endParaRPr lang="en-US" sz="1244" dirty="0">
              <a:solidFill>
                <a:schemeClr val="tx1"/>
              </a:solidFill>
              <a:latin typeface="Montserrat" pitchFamily="2" charset="77"/>
              <a:cs typeface="Arial" pitchFamily="34" charset="0"/>
            </a:endParaRPr>
          </a:p>
          <a:p>
            <a:pPr algn="ctr">
              <a:buClr>
                <a:srgbClr val="FFC000"/>
              </a:buClr>
              <a:buSzPct val="120000"/>
              <a:defRPr/>
            </a:pPr>
            <a:endParaRPr lang="en-US" sz="1244" dirty="0">
              <a:solidFill>
                <a:schemeClr val="tx1"/>
              </a:solidFill>
              <a:latin typeface="Montserrat" pitchFamily="2" charset="77"/>
              <a:cs typeface="Arial" pitchFamily="34" charset="0"/>
            </a:endParaRPr>
          </a:p>
          <a:p>
            <a:pPr algn="ctr">
              <a:buClr>
                <a:srgbClr val="FFC000"/>
              </a:buClr>
              <a:buSzPct val="120000"/>
              <a:defRPr/>
            </a:pPr>
            <a:endParaRPr lang="en-US" sz="1244" dirty="0">
              <a:solidFill>
                <a:schemeClr val="tx1"/>
              </a:solidFill>
              <a:latin typeface="Montserrat" pitchFamily="2" charset="77"/>
              <a:cs typeface="Arial" pitchFamily="34" charset="0"/>
            </a:endParaRPr>
          </a:p>
          <a:p>
            <a:pPr lvl="0" algn="ctr">
              <a:spcBef>
                <a:spcPct val="0"/>
              </a:spcBef>
              <a:buClr>
                <a:srgbClr val="FFC000"/>
              </a:buClr>
              <a:buSzPct val="120000"/>
              <a:defRPr/>
            </a:pPr>
            <a:endParaRPr lang="en-US" sz="1244" dirty="0">
              <a:solidFill>
                <a:schemeClr val="accent6">
                  <a:lumMod val="50000"/>
                </a:schemeClr>
              </a:solidFill>
              <a:latin typeface="Montserrat" pitchFamily="2" charset="77"/>
              <a:cs typeface="Arial" pitchFamily="34" charset="0"/>
            </a:endParaRPr>
          </a:p>
          <a:p>
            <a:pPr lvl="0">
              <a:spcBef>
                <a:spcPct val="20000"/>
              </a:spcBef>
              <a:defRPr/>
            </a:pPr>
            <a:endParaRPr lang="en-US" sz="1423" dirty="0">
              <a:solidFill>
                <a:schemeClr val="tx1"/>
              </a:solidFill>
              <a:latin typeface="Montserrat" pitchFamily="2" charset="77"/>
              <a:cs typeface="Arial" pitchFamily="34" charset="0"/>
            </a:endParaRPr>
          </a:p>
          <a:p>
            <a:pPr algn="ctr">
              <a:spcBef>
                <a:spcPct val="20000"/>
              </a:spcBef>
              <a:defRPr/>
            </a:pPr>
            <a:endParaRPr lang="en-US" sz="1244" dirty="0">
              <a:solidFill>
                <a:schemeClr val="tx1"/>
              </a:solidFill>
              <a:latin typeface="Montserrat" pitchFamily="2" charset="77"/>
              <a:cs typeface="Arial" pitchFamily="34" charset="0"/>
            </a:endParaRPr>
          </a:p>
        </p:txBody>
      </p:sp>
      <p:sp>
        <p:nvSpPr>
          <p:cNvPr id="29" name="Text Placeholder 10"/>
          <p:cNvSpPr txBox="1">
            <a:spLocks/>
          </p:cNvSpPr>
          <p:nvPr userDrawn="1"/>
        </p:nvSpPr>
        <p:spPr>
          <a:xfrm>
            <a:off x="6477000" y="4740836"/>
            <a:ext cx="1219200" cy="1619251"/>
          </a:xfrm>
          <a:prstGeom prst="rect">
            <a:avLst/>
          </a:prstGeom>
          <a:no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rgbClr val="FFC000"/>
              </a:buClr>
              <a:buSzPct val="120000"/>
              <a:defRPr/>
            </a:pPr>
            <a:endParaRPr lang="en-US" sz="1244">
              <a:solidFill>
                <a:schemeClr val="accent6">
                  <a:lumMod val="50000"/>
                </a:schemeClr>
              </a:solidFill>
              <a:latin typeface="Montserrat" pitchFamily="2" charset="77"/>
              <a:cs typeface="Arial" pitchFamily="34" charset="0"/>
            </a:endParaRPr>
          </a:p>
          <a:p>
            <a:pPr algn="ctr">
              <a:buClr>
                <a:srgbClr val="FFC000"/>
              </a:buClr>
              <a:buSzPct val="120000"/>
              <a:defRPr/>
            </a:pPr>
            <a:endParaRPr lang="en-US" sz="1244">
              <a:solidFill>
                <a:schemeClr val="accent6">
                  <a:lumMod val="50000"/>
                </a:schemeClr>
              </a:solidFill>
              <a:latin typeface="Montserrat" pitchFamily="2" charset="77"/>
              <a:cs typeface="Arial" pitchFamily="34" charset="0"/>
            </a:endParaRPr>
          </a:p>
          <a:p>
            <a:pPr algn="ctr">
              <a:buClr>
                <a:srgbClr val="FFC000"/>
              </a:buClr>
              <a:buSzPct val="120000"/>
              <a:defRPr/>
            </a:pPr>
            <a:endParaRPr lang="en-US" sz="1244">
              <a:solidFill>
                <a:schemeClr val="accent6">
                  <a:lumMod val="50000"/>
                </a:schemeClr>
              </a:solidFill>
              <a:latin typeface="Montserrat" pitchFamily="2" charset="77"/>
              <a:cs typeface="Arial" pitchFamily="34" charset="0"/>
            </a:endParaRPr>
          </a:p>
          <a:p>
            <a:pPr algn="ctr">
              <a:buClr>
                <a:srgbClr val="FFC000"/>
              </a:buClr>
              <a:buSzPct val="120000"/>
              <a:defRPr/>
            </a:pPr>
            <a:endParaRPr lang="en-US" sz="1244">
              <a:solidFill>
                <a:schemeClr val="accent6">
                  <a:lumMod val="50000"/>
                </a:schemeClr>
              </a:solidFill>
              <a:latin typeface="Montserrat" pitchFamily="2" charset="77"/>
              <a:cs typeface="Arial" pitchFamily="34" charset="0"/>
            </a:endParaRPr>
          </a:p>
          <a:p>
            <a:pPr algn="ctr">
              <a:buClr>
                <a:srgbClr val="FFC000"/>
              </a:buClr>
              <a:buSzPct val="120000"/>
              <a:defRPr/>
            </a:pPr>
            <a:endParaRPr lang="en-US" sz="1244">
              <a:solidFill>
                <a:schemeClr val="accent6">
                  <a:lumMod val="50000"/>
                </a:schemeClr>
              </a:solidFill>
              <a:latin typeface="Montserrat" pitchFamily="2" charset="77"/>
              <a:cs typeface="Arial" pitchFamily="34" charset="0"/>
            </a:endParaRPr>
          </a:p>
          <a:p>
            <a:pPr algn="ctr">
              <a:buClr>
                <a:srgbClr val="FFC000"/>
              </a:buClr>
              <a:buSzPct val="120000"/>
              <a:defRPr/>
            </a:pPr>
            <a:endParaRPr lang="en-US" sz="1244">
              <a:solidFill>
                <a:schemeClr val="accent6">
                  <a:lumMod val="50000"/>
                </a:schemeClr>
              </a:solidFill>
              <a:latin typeface="Montserrat" pitchFamily="2" charset="77"/>
              <a:cs typeface="Arial" pitchFamily="34" charset="0"/>
            </a:endParaRPr>
          </a:p>
          <a:p>
            <a:pPr algn="ctr">
              <a:buClr>
                <a:srgbClr val="FFC000"/>
              </a:buClr>
              <a:buSzPct val="120000"/>
              <a:defRPr/>
            </a:pPr>
            <a:endParaRPr lang="en-US" sz="1244">
              <a:solidFill>
                <a:schemeClr val="accent6">
                  <a:lumMod val="50000"/>
                </a:schemeClr>
              </a:solidFill>
              <a:latin typeface="Montserrat" pitchFamily="2" charset="77"/>
              <a:cs typeface="Arial" pitchFamily="34" charset="0"/>
            </a:endParaRPr>
          </a:p>
        </p:txBody>
      </p:sp>
      <p:sp>
        <p:nvSpPr>
          <p:cNvPr id="30" name="Text Placeholder 11"/>
          <p:cNvSpPr txBox="1">
            <a:spLocks/>
          </p:cNvSpPr>
          <p:nvPr userDrawn="1"/>
        </p:nvSpPr>
        <p:spPr>
          <a:xfrm>
            <a:off x="7874000" y="4740836"/>
            <a:ext cx="1219200" cy="1619251"/>
          </a:xfrm>
          <a:prstGeom prst="rect">
            <a:avLst/>
          </a:prstGeom>
          <a:no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0"/>
              </a:spcBef>
              <a:buClr>
                <a:srgbClr val="FFC000"/>
              </a:buClr>
              <a:buSzPct val="120000"/>
              <a:defRPr/>
            </a:pPr>
            <a:endParaRPr lang="en-US" sz="1244">
              <a:solidFill>
                <a:schemeClr val="tx1"/>
              </a:solidFill>
              <a:latin typeface="Montserrat" pitchFamily="2" charset="77"/>
              <a:cs typeface="Arial" pitchFamily="34" charset="0"/>
            </a:endParaRPr>
          </a:p>
          <a:p>
            <a:pPr algn="ctr">
              <a:spcBef>
                <a:spcPct val="0"/>
              </a:spcBef>
              <a:buClr>
                <a:srgbClr val="FFC000"/>
              </a:buClr>
              <a:buSzPct val="120000"/>
              <a:defRPr/>
            </a:pPr>
            <a:endParaRPr lang="en-US" sz="1244">
              <a:solidFill>
                <a:schemeClr val="tx1"/>
              </a:solidFill>
              <a:latin typeface="Montserrat" pitchFamily="2" charset="77"/>
              <a:cs typeface="Arial" pitchFamily="34" charset="0"/>
            </a:endParaRPr>
          </a:p>
          <a:p>
            <a:pPr algn="ctr">
              <a:spcBef>
                <a:spcPct val="0"/>
              </a:spcBef>
              <a:buClr>
                <a:srgbClr val="FFC000"/>
              </a:buClr>
              <a:buSzPct val="120000"/>
              <a:defRPr/>
            </a:pPr>
            <a:endParaRPr lang="en-US" sz="1244">
              <a:solidFill>
                <a:schemeClr val="tx1"/>
              </a:solidFill>
              <a:latin typeface="Montserrat" pitchFamily="2" charset="77"/>
              <a:cs typeface="Arial" pitchFamily="34" charset="0"/>
            </a:endParaRPr>
          </a:p>
          <a:p>
            <a:pPr algn="ctr">
              <a:spcBef>
                <a:spcPct val="0"/>
              </a:spcBef>
              <a:buClr>
                <a:srgbClr val="FFC000"/>
              </a:buClr>
              <a:buSzPct val="120000"/>
              <a:defRPr/>
            </a:pPr>
            <a:endParaRPr lang="en-US" sz="1244">
              <a:solidFill>
                <a:schemeClr val="tx1"/>
              </a:solidFill>
              <a:latin typeface="Montserrat" pitchFamily="2" charset="77"/>
              <a:cs typeface="Arial" pitchFamily="34" charset="0"/>
            </a:endParaRPr>
          </a:p>
          <a:p>
            <a:pPr algn="ctr">
              <a:spcBef>
                <a:spcPct val="0"/>
              </a:spcBef>
              <a:buClr>
                <a:srgbClr val="FFC000"/>
              </a:buClr>
              <a:buSzPct val="120000"/>
              <a:defRPr/>
            </a:pPr>
            <a:endParaRPr lang="en-US" sz="1244">
              <a:solidFill>
                <a:schemeClr val="tx1"/>
              </a:solidFill>
              <a:latin typeface="Montserrat" pitchFamily="2" charset="77"/>
              <a:cs typeface="Arial" pitchFamily="34" charset="0"/>
            </a:endParaRPr>
          </a:p>
          <a:p>
            <a:pPr algn="ctr">
              <a:spcBef>
                <a:spcPct val="0"/>
              </a:spcBef>
              <a:buClr>
                <a:srgbClr val="FFC000"/>
              </a:buClr>
              <a:buSzPct val="120000"/>
              <a:defRPr/>
            </a:pPr>
            <a:endParaRPr lang="en-US" sz="1244">
              <a:solidFill>
                <a:schemeClr val="tx1"/>
              </a:solidFill>
              <a:latin typeface="Montserrat" pitchFamily="2" charset="77"/>
              <a:cs typeface="Arial" pitchFamily="34" charset="0"/>
            </a:endParaRPr>
          </a:p>
        </p:txBody>
      </p:sp>
      <p:sp>
        <p:nvSpPr>
          <p:cNvPr id="31" name="Text Placeholder 12"/>
          <p:cNvSpPr txBox="1">
            <a:spLocks/>
          </p:cNvSpPr>
          <p:nvPr userDrawn="1"/>
        </p:nvSpPr>
        <p:spPr>
          <a:xfrm>
            <a:off x="9271000" y="4740836"/>
            <a:ext cx="1219200" cy="1619251"/>
          </a:xfrm>
          <a:prstGeom prst="rect">
            <a:avLst/>
          </a:prstGeom>
          <a:no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rgbClr val="FFC000"/>
              </a:buClr>
              <a:buSzPct val="120000"/>
              <a:defRPr/>
            </a:pPr>
            <a:endParaRPr lang="en-US" sz="1244">
              <a:solidFill>
                <a:schemeClr val="tx1"/>
              </a:solidFill>
              <a:latin typeface="Montserrat" pitchFamily="2" charset="77"/>
              <a:cs typeface="Arial" pitchFamily="34" charset="0"/>
            </a:endParaRPr>
          </a:p>
          <a:p>
            <a:pPr algn="ctr">
              <a:buClr>
                <a:srgbClr val="FFC000"/>
              </a:buClr>
              <a:buSzPct val="120000"/>
              <a:defRPr/>
            </a:pPr>
            <a:endParaRPr lang="en-US" sz="1244">
              <a:solidFill>
                <a:schemeClr val="tx1"/>
              </a:solidFill>
              <a:latin typeface="Montserrat" pitchFamily="2" charset="77"/>
              <a:cs typeface="Arial" pitchFamily="34" charset="0"/>
            </a:endParaRPr>
          </a:p>
          <a:p>
            <a:pPr algn="ctr">
              <a:buClr>
                <a:srgbClr val="FFC000"/>
              </a:buClr>
              <a:buSzPct val="120000"/>
              <a:defRPr/>
            </a:pPr>
            <a:endParaRPr lang="en-US" sz="1244">
              <a:solidFill>
                <a:schemeClr val="tx1"/>
              </a:solidFill>
              <a:latin typeface="Montserrat" pitchFamily="2" charset="77"/>
              <a:cs typeface="Arial" pitchFamily="34" charset="0"/>
            </a:endParaRPr>
          </a:p>
          <a:p>
            <a:pPr algn="ctr">
              <a:buClr>
                <a:srgbClr val="FFC000"/>
              </a:buClr>
              <a:buSzPct val="120000"/>
              <a:defRPr/>
            </a:pPr>
            <a:endParaRPr lang="en-US" sz="1244">
              <a:solidFill>
                <a:schemeClr val="tx1"/>
              </a:solidFill>
              <a:latin typeface="Montserrat" pitchFamily="2" charset="77"/>
              <a:cs typeface="Arial" pitchFamily="34" charset="0"/>
            </a:endParaRPr>
          </a:p>
          <a:p>
            <a:pPr algn="ctr">
              <a:buClr>
                <a:srgbClr val="FFC000"/>
              </a:buClr>
              <a:buSzPct val="120000"/>
              <a:defRPr/>
            </a:pPr>
            <a:endParaRPr lang="en-US" sz="1244">
              <a:solidFill>
                <a:schemeClr val="tx1"/>
              </a:solidFill>
              <a:latin typeface="Montserrat" pitchFamily="2" charset="77"/>
              <a:cs typeface="Arial" pitchFamily="34" charset="0"/>
            </a:endParaRPr>
          </a:p>
          <a:p>
            <a:pPr algn="ctr">
              <a:buClr>
                <a:srgbClr val="FFC000"/>
              </a:buClr>
              <a:buSzPct val="120000"/>
              <a:defRPr/>
            </a:pPr>
            <a:endParaRPr lang="en-US" sz="1244">
              <a:solidFill>
                <a:schemeClr val="tx1"/>
              </a:solidFill>
              <a:latin typeface="Montserrat" pitchFamily="2" charset="77"/>
              <a:cs typeface="Arial" pitchFamily="34" charset="0"/>
            </a:endParaRPr>
          </a:p>
        </p:txBody>
      </p:sp>
      <p:sp>
        <p:nvSpPr>
          <p:cNvPr id="32" name="Text Placeholder 12"/>
          <p:cNvSpPr txBox="1">
            <a:spLocks/>
          </p:cNvSpPr>
          <p:nvPr userDrawn="1"/>
        </p:nvSpPr>
        <p:spPr>
          <a:xfrm>
            <a:off x="10668000" y="4740836"/>
            <a:ext cx="1219200" cy="1619251"/>
          </a:xfrm>
          <a:prstGeom prst="rect">
            <a:avLst/>
          </a:prstGeom>
          <a:no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rgbClr val="FFC000"/>
              </a:buClr>
              <a:buSzPct val="120000"/>
              <a:defRPr/>
            </a:pPr>
            <a:endParaRPr lang="en-US" sz="1244">
              <a:solidFill>
                <a:schemeClr val="tx1"/>
              </a:solidFill>
              <a:latin typeface="Montserrat" pitchFamily="2" charset="77"/>
              <a:cs typeface="Arial" pitchFamily="34" charset="0"/>
            </a:endParaRPr>
          </a:p>
          <a:p>
            <a:pPr algn="ctr">
              <a:buClr>
                <a:srgbClr val="FFC000"/>
              </a:buClr>
              <a:buSzPct val="120000"/>
              <a:defRPr/>
            </a:pPr>
            <a:endParaRPr lang="en-US" sz="1244">
              <a:solidFill>
                <a:schemeClr val="tx1"/>
              </a:solidFill>
              <a:latin typeface="Montserrat" pitchFamily="2" charset="77"/>
              <a:cs typeface="Arial" pitchFamily="34" charset="0"/>
            </a:endParaRPr>
          </a:p>
          <a:p>
            <a:pPr algn="ctr">
              <a:buClr>
                <a:srgbClr val="FFC000"/>
              </a:buClr>
              <a:buSzPct val="120000"/>
              <a:defRPr/>
            </a:pPr>
            <a:endParaRPr lang="en-US" sz="1244">
              <a:solidFill>
                <a:schemeClr val="tx1"/>
              </a:solidFill>
              <a:latin typeface="Montserrat" pitchFamily="2" charset="77"/>
              <a:cs typeface="Arial" pitchFamily="34" charset="0"/>
            </a:endParaRPr>
          </a:p>
          <a:p>
            <a:pPr algn="ctr">
              <a:buClr>
                <a:srgbClr val="FFC000"/>
              </a:buClr>
              <a:buSzPct val="120000"/>
              <a:defRPr/>
            </a:pPr>
            <a:endParaRPr lang="en-US" sz="1244">
              <a:solidFill>
                <a:schemeClr val="tx1"/>
              </a:solidFill>
              <a:latin typeface="Montserrat" pitchFamily="2" charset="77"/>
              <a:cs typeface="Arial" pitchFamily="34" charset="0"/>
            </a:endParaRPr>
          </a:p>
          <a:p>
            <a:pPr algn="ctr">
              <a:buClr>
                <a:srgbClr val="FFC000"/>
              </a:buClr>
              <a:buSzPct val="120000"/>
              <a:defRPr/>
            </a:pPr>
            <a:endParaRPr lang="en-US" sz="1244">
              <a:solidFill>
                <a:schemeClr val="tx1"/>
              </a:solidFill>
              <a:latin typeface="Montserrat" pitchFamily="2" charset="77"/>
              <a:cs typeface="Arial" pitchFamily="34" charset="0"/>
            </a:endParaRPr>
          </a:p>
          <a:p>
            <a:pPr algn="ctr">
              <a:buClr>
                <a:srgbClr val="FFC000"/>
              </a:buClr>
              <a:buSzPct val="120000"/>
              <a:defRPr/>
            </a:pPr>
            <a:endParaRPr lang="en-US" sz="1244">
              <a:solidFill>
                <a:schemeClr val="tx1"/>
              </a:solidFill>
              <a:latin typeface="Montserrat" pitchFamily="2" charset="77"/>
              <a:cs typeface="Arial" pitchFamily="34" charset="0"/>
            </a:endParaRPr>
          </a:p>
        </p:txBody>
      </p:sp>
      <p:cxnSp>
        <p:nvCxnSpPr>
          <p:cNvPr id="37" name="Straight Connector 36"/>
          <p:cNvCxnSpPr/>
          <p:nvPr userDrawn="1"/>
        </p:nvCxnSpPr>
        <p:spPr>
          <a:xfrm>
            <a:off x="4899580" y="1524042"/>
            <a:ext cx="0" cy="4836045"/>
          </a:xfrm>
          <a:prstGeom prst="line">
            <a:avLst/>
          </a:prstGeom>
          <a:ln>
            <a:solidFill>
              <a:srgbClr val="1E4A66"/>
            </a:solidFill>
          </a:ln>
        </p:spPr>
        <p:style>
          <a:lnRef idx="1">
            <a:schemeClr val="accent1"/>
          </a:lnRef>
          <a:fillRef idx="0">
            <a:schemeClr val="accent1"/>
          </a:fillRef>
          <a:effectRef idx="0">
            <a:schemeClr val="accent1"/>
          </a:effectRef>
          <a:fontRef idx="minor">
            <a:schemeClr val="tx1"/>
          </a:fontRef>
        </p:style>
      </p:cxnSp>
      <p:sp>
        <p:nvSpPr>
          <p:cNvPr id="40" name="Text Placeholder 39"/>
          <p:cNvSpPr>
            <a:spLocks noGrp="1"/>
          </p:cNvSpPr>
          <p:nvPr>
            <p:ph type="body" sz="quarter" idx="12"/>
          </p:nvPr>
        </p:nvSpPr>
        <p:spPr>
          <a:xfrm>
            <a:off x="5080000" y="1521387"/>
            <a:ext cx="6807200" cy="2589463"/>
          </a:xfrm>
          <a:prstGeom prst="rect">
            <a:avLst/>
          </a:prstGeom>
        </p:spPr>
        <p:txBody>
          <a:bodyPr>
            <a:normAutofit/>
          </a:bodyPr>
          <a:lstStyle>
            <a:lvl1pPr marL="0" indent="0">
              <a:buNone/>
              <a:defRPr sz="1867">
                <a:solidFill>
                  <a:schemeClr val="accent6">
                    <a:lumMod val="50000"/>
                  </a:schemeClr>
                </a:solidFill>
                <a:latin typeface="Montserrat" pitchFamily="2" charset="77"/>
              </a:defRPr>
            </a:lvl1pPr>
            <a:lvl2pPr marL="304792" indent="0">
              <a:buNone/>
              <a:defRPr sz="1600"/>
            </a:lvl2pPr>
            <a:lvl3pPr marL="609585" indent="0">
              <a:buNone/>
              <a:defRPr sz="1467"/>
            </a:lvl3pPr>
            <a:lvl4pPr marL="914377" indent="0">
              <a:buNone/>
              <a:defRPr sz="1400"/>
            </a:lvl4pPr>
            <a:lvl5pPr marL="1219170" indent="0">
              <a:buNone/>
              <a:defRPr sz="1333"/>
            </a:lvl5pPr>
          </a:lstStyle>
          <a:p>
            <a:pPr lvl="0"/>
            <a:r>
              <a:rPr lang="en-US" dirty="0"/>
              <a:t>Click to edit Master text style</a:t>
            </a:r>
          </a:p>
        </p:txBody>
      </p:sp>
      <p:sp>
        <p:nvSpPr>
          <p:cNvPr id="44" name="Text Placeholder 41"/>
          <p:cNvSpPr>
            <a:spLocks noGrp="1"/>
          </p:cNvSpPr>
          <p:nvPr>
            <p:ph type="body" sz="quarter" idx="14"/>
          </p:nvPr>
        </p:nvSpPr>
        <p:spPr>
          <a:xfrm>
            <a:off x="322439" y="4018647"/>
            <a:ext cx="4393004" cy="359833"/>
          </a:xfrm>
          <a:prstGeom prst="rect">
            <a:avLst/>
          </a:prstGeom>
          <a:solidFill>
            <a:srgbClr val="125740"/>
          </a:solidFill>
        </p:spPr>
        <p:txBody>
          <a:bodyPr lIns="91440" tIns="0" rIns="91440" bIns="0" anchor="ctr" anchorCtr="0">
            <a:normAutofit/>
          </a:bodyPr>
          <a:lstStyle>
            <a:lvl1pPr marL="0" indent="0">
              <a:buNone/>
              <a:defRPr sz="1600">
                <a:solidFill>
                  <a:srgbClr val="FFC000"/>
                </a:solidFill>
                <a:latin typeface="Montserrat" pitchFamily="2" charset="77"/>
              </a:defRPr>
            </a:lvl1pPr>
            <a:lvl2pPr marL="304792" indent="0">
              <a:buNone/>
              <a:defRPr/>
            </a:lvl2pPr>
            <a:lvl3pPr marL="609585" indent="0">
              <a:buNone/>
              <a:defRPr/>
            </a:lvl3pPr>
            <a:lvl4pPr marL="914377" indent="0">
              <a:buNone/>
              <a:defRPr/>
            </a:lvl4pPr>
            <a:lvl5pPr marL="1219170" indent="0">
              <a:buNone/>
              <a:defRPr/>
            </a:lvl5pPr>
          </a:lstStyle>
          <a:p>
            <a:pPr lvl="0"/>
            <a:endParaRPr lang="en-US" dirty="0"/>
          </a:p>
        </p:txBody>
      </p:sp>
      <p:sp>
        <p:nvSpPr>
          <p:cNvPr id="45" name="Text Placeholder 41"/>
          <p:cNvSpPr>
            <a:spLocks noGrp="1"/>
          </p:cNvSpPr>
          <p:nvPr>
            <p:ph type="body" sz="quarter" idx="15"/>
          </p:nvPr>
        </p:nvSpPr>
        <p:spPr>
          <a:xfrm>
            <a:off x="304800" y="1524041"/>
            <a:ext cx="4410643" cy="406400"/>
          </a:xfrm>
          <a:prstGeom prst="rect">
            <a:avLst/>
          </a:prstGeom>
          <a:solidFill>
            <a:srgbClr val="125740"/>
          </a:solidFill>
        </p:spPr>
        <p:txBody>
          <a:bodyPr lIns="91440" tIns="0" rIns="91440" bIns="0" anchor="ctr" anchorCtr="0">
            <a:normAutofit/>
          </a:bodyPr>
          <a:lstStyle>
            <a:lvl1pPr marL="0" indent="0">
              <a:buNone/>
              <a:defRPr sz="1867" baseline="0">
                <a:solidFill>
                  <a:srgbClr val="FFC000"/>
                </a:solidFill>
                <a:latin typeface="Montserrat" pitchFamily="2" charset="77"/>
              </a:defRPr>
            </a:lvl1pPr>
            <a:lvl2pPr marL="304792" indent="0">
              <a:buNone/>
              <a:defRPr/>
            </a:lvl2pPr>
            <a:lvl3pPr marL="609585" indent="0">
              <a:buNone/>
              <a:defRPr/>
            </a:lvl3pPr>
            <a:lvl4pPr marL="914377" indent="0">
              <a:buNone/>
              <a:defRPr/>
            </a:lvl4pPr>
            <a:lvl5pPr marL="1219170" indent="0">
              <a:buNone/>
              <a:defRPr/>
            </a:lvl5pPr>
          </a:lstStyle>
          <a:p>
            <a:pPr lvl="0"/>
            <a:endParaRPr lang="en-US" dirty="0"/>
          </a:p>
        </p:txBody>
      </p:sp>
      <p:sp>
        <p:nvSpPr>
          <p:cNvPr id="46" name="Text Placeholder 41"/>
          <p:cNvSpPr>
            <a:spLocks noGrp="1"/>
          </p:cNvSpPr>
          <p:nvPr>
            <p:ph type="body" sz="quarter" idx="16"/>
          </p:nvPr>
        </p:nvSpPr>
        <p:spPr>
          <a:xfrm>
            <a:off x="1375834" y="2032040"/>
            <a:ext cx="3339609" cy="812800"/>
          </a:xfrm>
          <a:prstGeom prst="rect">
            <a:avLst/>
          </a:prstGeom>
          <a:noFill/>
        </p:spPr>
        <p:txBody>
          <a:bodyPr lIns="0" tIns="0" rIns="0" bIns="0" anchor="ctr" anchorCtr="0">
            <a:normAutofit/>
          </a:bodyPr>
          <a:lstStyle>
            <a:lvl1pPr marL="0" indent="0">
              <a:buNone/>
              <a:defRPr sz="1067" baseline="0">
                <a:solidFill>
                  <a:srgbClr val="125740"/>
                </a:solidFill>
                <a:latin typeface="Montserrat" pitchFamily="2" charset="77"/>
              </a:defRPr>
            </a:lvl1pPr>
            <a:lvl2pPr marL="304792" indent="0">
              <a:buNone/>
              <a:defRPr/>
            </a:lvl2pPr>
            <a:lvl3pPr marL="609585" indent="0">
              <a:buNone/>
              <a:defRPr/>
            </a:lvl3pPr>
            <a:lvl4pPr marL="914377" indent="0">
              <a:buNone/>
              <a:defRPr/>
            </a:lvl4pPr>
            <a:lvl5pPr marL="1219170" indent="0">
              <a:buNone/>
              <a:defRPr/>
            </a:lvl5pPr>
          </a:lstStyle>
          <a:p>
            <a:pPr lvl="0"/>
            <a:endParaRPr lang="en-US" dirty="0"/>
          </a:p>
        </p:txBody>
      </p:sp>
      <p:sp>
        <p:nvSpPr>
          <p:cNvPr id="47" name="Text Placeholder 41"/>
          <p:cNvSpPr>
            <a:spLocks noGrp="1"/>
          </p:cNvSpPr>
          <p:nvPr>
            <p:ph type="body" sz="quarter" idx="17"/>
          </p:nvPr>
        </p:nvSpPr>
        <p:spPr>
          <a:xfrm>
            <a:off x="1381816" y="3065991"/>
            <a:ext cx="3333627" cy="812800"/>
          </a:xfrm>
          <a:prstGeom prst="rect">
            <a:avLst/>
          </a:prstGeom>
          <a:noFill/>
        </p:spPr>
        <p:txBody>
          <a:bodyPr lIns="0" tIns="0" rIns="0" bIns="0" anchor="ctr" anchorCtr="0">
            <a:normAutofit/>
          </a:bodyPr>
          <a:lstStyle>
            <a:lvl1pPr marL="0" indent="0">
              <a:buNone/>
              <a:defRPr sz="1067" baseline="0">
                <a:solidFill>
                  <a:srgbClr val="125740"/>
                </a:solidFill>
                <a:latin typeface="Montserrat" pitchFamily="2" charset="77"/>
              </a:defRPr>
            </a:lvl1pPr>
            <a:lvl2pPr marL="304792" indent="0">
              <a:buNone/>
              <a:defRPr/>
            </a:lvl2pPr>
            <a:lvl3pPr marL="609585" indent="0">
              <a:buNone/>
              <a:defRPr/>
            </a:lvl3pPr>
            <a:lvl4pPr marL="914377" indent="0">
              <a:buNone/>
              <a:defRPr/>
            </a:lvl4pPr>
            <a:lvl5pPr marL="1219170" indent="0">
              <a:buNone/>
              <a:defRPr/>
            </a:lvl5pPr>
          </a:lstStyle>
          <a:p>
            <a:pPr lvl="0"/>
            <a:endParaRPr lang="en-US" dirty="0"/>
          </a:p>
        </p:txBody>
      </p:sp>
      <p:sp>
        <p:nvSpPr>
          <p:cNvPr id="49" name="Picture Placeholder 48"/>
          <p:cNvSpPr>
            <a:spLocks noGrp="1"/>
          </p:cNvSpPr>
          <p:nvPr>
            <p:ph type="pic" sz="quarter" idx="18"/>
          </p:nvPr>
        </p:nvSpPr>
        <p:spPr>
          <a:xfrm>
            <a:off x="304801" y="2032040"/>
            <a:ext cx="766233" cy="812800"/>
          </a:xfrm>
          <a:prstGeom prst="rect">
            <a:avLst/>
          </a:prstGeom>
        </p:spPr>
        <p:txBody>
          <a:bodyPr>
            <a:normAutofit/>
          </a:bodyPr>
          <a:lstStyle>
            <a:lvl1pPr marL="0" indent="0">
              <a:buNone/>
              <a:defRPr sz="1067">
                <a:latin typeface="Montserrat" pitchFamily="2" charset="77"/>
              </a:defRPr>
            </a:lvl1pPr>
          </a:lstStyle>
          <a:p>
            <a:endParaRPr lang="en-US"/>
          </a:p>
        </p:txBody>
      </p:sp>
      <p:sp>
        <p:nvSpPr>
          <p:cNvPr id="50" name="Picture Placeholder 48"/>
          <p:cNvSpPr>
            <a:spLocks noGrp="1"/>
          </p:cNvSpPr>
          <p:nvPr>
            <p:ph type="pic" sz="quarter" idx="19"/>
          </p:nvPr>
        </p:nvSpPr>
        <p:spPr>
          <a:xfrm>
            <a:off x="304801" y="3048040"/>
            <a:ext cx="766233" cy="812800"/>
          </a:xfrm>
          <a:prstGeom prst="rect">
            <a:avLst/>
          </a:prstGeom>
        </p:spPr>
        <p:txBody>
          <a:bodyPr>
            <a:normAutofit/>
          </a:bodyPr>
          <a:lstStyle>
            <a:lvl1pPr marL="0" indent="0">
              <a:buNone/>
              <a:defRPr sz="1067">
                <a:latin typeface="Montserrat" pitchFamily="2" charset="77"/>
              </a:defRPr>
            </a:lvl1pPr>
          </a:lstStyle>
          <a:p>
            <a:endParaRPr lang="en-US"/>
          </a:p>
        </p:txBody>
      </p:sp>
      <p:sp>
        <p:nvSpPr>
          <p:cNvPr id="52" name="Content Placeholder 51"/>
          <p:cNvSpPr>
            <a:spLocks noGrp="1"/>
          </p:cNvSpPr>
          <p:nvPr>
            <p:ph sz="quarter" idx="20"/>
          </p:nvPr>
        </p:nvSpPr>
        <p:spPr>
          <a:xfrm>
            <a:off x="6578333" y="4842436"/>
            <a:ext cx="1016000" cy="323851"/>
          </a:xfrm>
          <a:prstGeom prst="rect">
            <a:avLst/>
          </a:prstGeom>
        </p:spPr>
        <p:txBody>
          <a:bodyPr anchor="ctr">
            <a:noAutofit/>
          </a:bodyPr>
          <a:lstStyle>
            <a:lvl1pPr marL="0" indent="0">
              <a:buNone/>
              <a:defRPr sz="800">
                <a:solidFill>
                  <a:schemeClr val="accent6">
                    <a:lumMod val="50000"/>
                  </a:schemeClr>
                </a:solidFill>
                <a:latin typeface="Montserrat" pitchFamily="2" charset="77"/>
              </a:defRPr>
            </a:lvl1pPr>
            <a:lvl2pPr marL="304792" indent="0">
              <a:buNone/>
              <a:defRPr sz="800"/>
            </a:lvl2pPr>
            <a:lvl3pPr marL="609585" indent="0">
              <a:buNone/>
              <a:defRPr sz="800"/>
            </a:lvl3pPr>
            <a:lvl4pPr marL="914377" indent="0">
              <a:buNone/>
              <a:defRPr sz="800"/>
            </a:lvl4pPr>
            <a:lvl5pPr marL="1219170" indent="0">
              <a:buNone/>
              <a:defRPr sz="800"/>
            </a:lvl5pPr>
          </a:lstStyle>
          <a:p>
            <a:pPr lvl="0"/>
            <a:r>
              <a:rPr lang="en-US" dirty="0"/>
              <a:t>Click to edit Master text styles</a:t>
            </a:r>
          </a:p>
        </p:txBody>
      </p:sp>
      <p:sp>
        <p:nvSpPr>
          <p:cNvPr id="53" name="Content Placeholder 51"/>
          <p:cNvSpPr>
            <a:spLocks noGrp="1"/>
          </p:cNvSpPr>
          <p:nvPr>
            <p:ph sz="quarter" idx="21"/>
          </p:nvPr>
        </p:nvSpPr>
        <p:spPr>
          <a:xfrm>
            <a:off x="6578333" y="5350436"/>
            <a:ext cx="1016000" cy="323851"/>
          </a:xfrm>
          <a:prstGeom prst="rect">
            <a:avLst/>
          </a:prstGeom>
        </p:spPr>
        <p:txBody>
          <a:bodyPr anchor="ctr">
            <a:noAutofit/>
          </a:bodyPr>
          <a:lstStyle>
            <a:lvl1pPr marL="0" indent="0">
              <a:buNone/>
              <a:defRPr sz="800">
                <a:solidFill>
                  <a:schemeClr val="accent6">
                    <a:lumMod val="50000"/>
                  </a:schemeClr>
                </a:solidFill>
                <a:latin typeface="Montserrat" pitchFamily="2" charset="77"/>
              </a:defRPr>
            </a:lvl1pPr>
            <a:lvl2pPr marL="304792" indent="0">
              <a:buNone/>
              <a:defRPr sz="800"/>
            </a:lvl2pPr>
            <a:lvl3pPr marL="609585" indent="0">
              <a:buNone/>
              <a:defRPr sz="800"/>
            </a:lvl3pPr>
            <a:lvl4pPr marL="914377" indent="0">
              <a:buNone/>
              <a:defRPr sz="800"/>
            </a:lvl4pPr>
            <a:lvl5pPr marL="1219170" indent="0">
              <a:buNone/>
              <a:defRPr sz="800"/>
            </a:lvl5pPr>
          </a:lstStyle>
          <a:p>
            <a:pPr lvl="0"/>
            <a:r>
              <a:rPr lang="en-US" dirty="0"/>
              <a:t>Click to edit Master text styles</a:t>
            </a:r>
          </a:p>
        </p:txBody>
      </p:sp>
      <p:sp>
        <p:nvSpPr>
          <p:cNvPr id="54" name="Content Placeholder 51"/>
          <p:cNvSpPr>
            <a:spLocks noGrp="1"/>
          </p:cNvSpPr>
          <p:nvPr>
            <p:ph sz="quarter" idx="22"/>
          </p:nvPr>
        </p:nvSpPr>
        <p:spPr>
          <a:xfrm>
            <a:off x="6578333" y="5858436"/>
            <a:ext cx="1016000" cy="323851"/>
          </a:xfrm>
          <a:prstGeom prst="rect">
            <a:avLst/>
          </a:prstGeom>
        </p:spPr>
        <p:txBody>
          <a:bodyPr anchor="ctr">
            <a:noAutofit/>
          </a:bodyPr>
          <a:lstStyle>
            <a:lvl1pPr marL="0" indent="0">
              <a:buNone/>
              <a:defRPr sz="800">
                <a:solidFill>
                  <a:schemeClr val="accent6">
                    <a:lumMod val="50000"/>
                  </a:schemeClr>
                </a:solidFill>
                <a:latin typeface="Montserrat" pitchFamily="2" charset="77"/>
              </a:defRPr>
            </a:lvl1pPr>
            <a:lvl2pPr marL="304792" indent="0">
              <a:buNone/>
              <a:defRPr sz="800"/>
            </a:lvl2pPr>
            <a:lvl3pPr marL="609585" indent="0">
              <a:buNone/>
              <a:defRPr sz="800"/>
            </a:lvl3pPr>
            <a:lvl4pPr marL="914377" indent="0">
              <a:buNone/>
              <a:defRPr sz="800"/>
            </a:lvl4pPr>
            <a:lvl5pPr marL="1219170" indent="0">
              <a:buNone/>
              <a:defRPr sz="800"/>
            </a:lvl5pPr>
          </a:lstStyle>
          <a:p>
            <a:pPr lvl="0"/>
            <a:r>
              <a:rPr lang="en-US" dirty="0"/>
              <a:t>Click to edit Master text styles</a:t>
            </a:r>
          </a:p>
        </p:txBody>
      </p:sp>
      <p:sp>
        <p:nvSpPr>
          <p:cNvPr id="55" name="Content Placeholder 51"/>
          <p:cNvSpPr>
            <a:spLocks noGrp="1"/>
          </p:cNvSpPr>
          <p:nvPr>
            <p:ph sz="quarter" idx="23"/>
          </p:nvPr>
        </p:nvSpPr>
        <p:spPr>
          <a:xfrm>
            <a:off x="7975065" y="4842436"/>
            <a:ext cx="1016000" cy="323851"/>
          </a:xfrm>
          <a:prstGeom prst="rect">
            <a:avLst/>
          </a:prstGeom>
        </p:spPr>
        <p:txBody>
          <a:bodyPr anchor="ctr">
            <a:noAutofit/>
          </a:bodyPr>
          <a:lstStyle>
            <a:lvl1pPr marL="0" indent="0">
              <a:buNone/>
              <a:defRPr sz="800">
                <a:solidFill>
                  <a:schemeClr val="accent6">
                    <a:lumMod val="50000"/>
                  </a:schemeClr>
                </a:solidFill>
                <a:latin typeface="Montserrat" pitchFamily="2" charset="77"/>
              </a:defRPr>
            </a:lvl1pPr>
            <a:lvl2pPr marL="304792" indent="0">
              <a:buNone/>
              <a:defRPr sz="800"/>
            </a:lvl2pPr>
            <a:lvl3pPr marL="609585" indent="0">
              <a:buNone/>
              <a:defRPr sz="800"/>
            </a:lvl3pPr>
            <a:lvl4pPr marL="914377" indent="0">
              <a:buNone/>
              <a:defRPr sz="800"/>
            </a:lvl4pPr>
            <a:lvl5pPr marL="1219170" indent="0">
              <a:buNone/>
              <a:defRPr sz="800"/>
            </a:lvl5pPr>
          </a:lstStyle>
          <a:p>
            <a:pPr lvl="0"/>
            <a:r>
              <a:rPr lang="en-US" dirty="0"/>
              <a:t>Click to edit Master text styles</a:t>
            </a:r>
          </a:p>
        </p:txBody>
      </p:sp>
      <p:sp>
        <p:nvSpPr>
          <p:cNvPr id="56" name="Content Placeholder 51"/>
          <p:cNvSpPr>
            <a:spLocks noGrp="1"/>
          </p:cNvSpPr>
          <p:nvPr>
            <p:ph sz="quarter" idx="24"/>
          </p:nvPr>
        </p:nvSpPr>
        <p:spPr>
          <a:xfrm>
            <a:off x="7975065" y="5350436"/>
            <a:ext cx="1016000" cy="323851"/>
          </a:xfrm>
          <a:prstGeom prst="rect">
            <a:avLst/>
          </a:prstGeom>
        </p:spPr>
        <p:txBody>
          <a:bodyPr anchor="ctr">
            <a:noAutofit/>
          </a:bodyPr>
          <a:lstStyle>
            <a:lvl1pPr marL="0" indent="0">
              <a:buNone/>
              <a:defRPr sz="800">
                <a:solidFill>
                  <a:schemeClr val="accent6">
                    <a:lumMod val="50000"/>
                  </a:schemeClr>
                </a:solidFill>
                <a:latin typeface="Montserrat" pitchFamily="2" charset="77"/>
              </a:defRPr>
            </a:lvl1pPr>
            <a:lvl2pPr marL="304792" indent="0">
              <a:buNone/>
              <a:defRPr sz="800"/>
            </a:lvl2pPr>
            <a:lvl3pPr marL="609585" indent="0">
              <a:buNone/>
              <a:defRPr sz="800"/>
            </a:lvl3pPr>
            <a:lvl4pPr marL="914377" indent="0">
              <a:buNone/>
              <a:defRPr sz="800"/>
            </a:lvl4pPr>
            <a:lvl5pPr marL="1219170" indent="0">
              <a:buNone/>
              <a:defRPr sz="800"/>
            </a:lvl5pPr>
          </a:lstStyle>
          <a:p>
            <a:pPr lvl="0"/>
            <a:r>
              <a:rPr lang="en-US" dirty="0"/>
              <a:t>Click to edit Master text styles</a:t>
            </a:r>
          </a:p>
        </p:txBody>
      </p:sp>
      <p:sp>
        <p:nvSpPr>
          <p:cNvPr id="57" name="Content Placeholder 51"/>
          <p:cNvSpPr>
            <a:spLocks noGrp="1"/>
          </p:cNvSpPr>
          <p:nvPr>
            <p:ph sz="quarter" idx="25"/>
          </p:nvPr>
        </p:nvSpPr>
        <p:spPr>
          <a:xfrm>
            <a:off x="7975065" y="5858436"/>
            <a:ext cx="1016000" cy="323851"/>
          </a:xfrm>
          <a:prstGeom prst="rect">
            <a:avLst/>
          </a:prstGeom>
        </p:spPr>
        <p:txBody>
          <a:bodyPr anchor="ctr">
            <a:noAutofit/>
          </a:bodyPr>
          <a:lstStyle>
            <a:lvl1pPr marL="0" indent="0">
              <a:buNone/>
              <a:defRPr sz="800">
                <a:solidFill>
                  <a:schemeClr val="accent6">
                    <a:lumMod val="50000"/>
                  </a:schemeClr>
                </a:solidFill>
                <a:latin typeface="Montserrat" pitchFamily="2" charset="77"/>
              </a:defRPr>
            </a:lvl1pPr>
            <a:lvl2pPr marL="304792" indent="0">
              <a:buNone/>
              <a:defRPr sz="800"/>
            </a:lvl2pPr>
            <a:lvl3pPr marL="609585" indent="0">
              <a:buNone/>
              <a:defRPr sz="800"/>
            </a:lvl3pPr>
            <a:lvl4pPr marL="914377" indent="0">
              <a:buNone/>
              <a:defRPr sz="800"/>
            </a:lvl4pPr>
            <a:lvl5pPr marL="1219170" indent="0">
              <a:buNone/>
              <a:defRPr sz="800"/>
            </a:lvl5pPr>
          </a:lstStyle>
          <a:p>
            <a:pPr lvl="0"/>
            <a:r>
              <a:rPr lang="en-US" dirty="0"/>
              <a:t>Click to edit Master text styles</a:t>
            </a:r>
          </a:p>
        </p:txBody>
      </p:sp>
      <p:sp>
        <p:nvSpPr>
          <p:cNvPr id="58" name="Content Placeholder 51"/>
          <p:cNvSpPr>
            <a:spLocks noGrp="1"/>
          </p:cNvSpPr>
          <p:nvPr>
            <p:ph sz="quarter" idx="26"/>
          </p:nvPr>
        </p:nvSpPr>
        <p:spPr>
          <a:xfrm>
            <a:off x="9347200" y="4842436"/>
            <a:ext cx="1016000" cy="323851"/>
          </a:xfrm>
          <a:prstGeom prst="rect">
            <a:avLst/>
          </a:prstGeom>
        </p:spPr>
        <p:txBody>
          <a:bodyPr anchor="ctr">
            <a:noAutofit/>
          </a:bodyPr>
          <a:lstStyle>
            <a:lvl1pPr marL="0" indent="0">
              <a:buNone/>
              <a:defRPr sz="800">
                <a:solidFill>
                  <a:schemeClr val="accent6">
                    <a:lumMod val="50000"/>
                  </a:schemeClr>
                </a:solidFill>
                <a:latin typeface="Montserrat" pitchFamily="2" charset="77"/>
              </a:defRPr>
            </a:lvl1pPr>
            <a:lvl2pPr marL="304792" indent="0">
              <a:buNone/>
              <a:defRPr sz="800"/>
            </a:lvl2pPr>
            <a:lvl3pPr marL="609585" indent="0">
              <a:buNone/>
              <a:defRPr sz="800"/>
            </a:lvl3pPr>
            <a:lvl4pPr marL="914377" indent="0">
              <a:buNone/>
              <a:defRPr sz="800"/>
            </a:lvl4pPr>
            <a:lvl5pPr marL="1219170" indent="0">
              <a:buNone/>
              <a:defRPr sz="800"/>
            </a:lvl5pPr>
          </a:lstStyle>
          <a:p>
            <a:pPr lvl="0"/>
            <a:r>
              <a:rPr lang="en-US" dirty="0"/>
              <a:t>Click to edit Master text styles</a:t>
            </a:r>
          </a:p>
        </p:txBody>
      </p:sp>
      <p:sp>
        <p:nvSpPr>
          <p:cNvPr id="59" name="Content Placeholder 51"/>
          <p:cNvSpPr>
            <a:spLocks noGrp="1"/>
          </p:cNvSpPr>
          <p:nvPr>
            <p:ph sz="quarter" idx="27"/>
          </p:nvPr>
        </p:nvSpPr>
        <p:spPr>
          <a:xfrm>
            <a:off x="9347200" y="5350436"/>
            <a:ext cx="1016000" cy="323851"/>
          </a:xfrm>
          <a:prstGeom prst="rect">
            <a:avLst/>
          </a:prstGeom>
        </p:spPr>
        <p:txBody>
          <a:bodyPr anchor="ctr">
            <a:noAutofit/>
          </a:bodyPr>
          <a:lstStyle>
            <a:lvl1pPr marL="0" indent="0">
              <a:buNone/>
              <a:defRPr sz="800">
                <a:solidFill>
                  <a:schemeClr val="accent6">
                    <a:lumMod val="50000"/>
                  </a:schemeClr>
                </a:solidFill>
                <a:latin typeface="Montserrat" pitchFamily="2" charset="77"/>
              </a:defRPr>
            </a:lvl1pPr>
            <a:lvl2pPr marL="304792" indent="0">
              <a:buNone/>
              <a:defRPr sz="800"/>
            </a:lvl2pPr>
            <a:lvl3pPr marL="609585" indent="0">
              <a:buNone/>
              <a:defRPr sz="800"/>
            </a:lvl3pPr>
            <a:lvl4pPr marL="914377" indent="0">
              <a:buNone/>
              <a:defRPr sz="800"/>
            </a:lvl4pPr>
            <a:lvl5pPr marL="1219170" indent="0">
              <a:buNone/>
              <a:defRPr sz="800"/>
            </a:lvl5pPr>
          </a:lstStyle>
          <a:p>
            <a:pPr lvl="0"/>
            <a:r>
              <a:rPr lang="en-US" dirty="0"/>
              <a:t>Click to edit Master text styles</a:t>
            </a:r>
          </a:p>
        </p:txBody>
      </p:sp>
      <p:sp>
        <p:nvSpPr>
          <p:cNvPr id="60" name="Content Placeholder 51"/>
          <p:cNvSpPr>
            <a:spLocks noGrp="1"/>
          </p:cNvSpPr>
          <p:nvPr>
            <p:ph sz="quarter" idx="28"/>
          </p:nvPr>
        </p:nvSpPr>
        <p:spPr>
          <a:xfrm>
            <a:off x="9347200" y="5858436"/>
            <a:ext cx="1016000" cy="323851"/>
          </a:xfrm>
          <a:prstGeom prst="rect">
            <a:avLst/>
          </a:prstGeom>
        </p:spPr>
        <p:txBody>
          <a:bodyPr anchor="ctr">
            <a:noAutofit/>
          </a:bodyPr>
          <a:lstStyle>
            <a:lvl1pPr marL="0" indent="0">
              <a:buNone/>
              <a:defRPr sz="800">
                <a:solidFill>
                  <a:schemeClr val="accent6">
                    <a:lumMod val="50000"/>
                  </a:schemeClr>
                </a:solidFill>
                <a:latin typeface="Montserrat" pitchFamily="2" charset="77"/>
              </a:defRPr>
            </a:lvl1pPr>
            <a:lvl2pPr marL="304792" indent="0">
              <a:buNone/>
              <a:defRPr sz="800"/>
            </a:lvl2pPr>
            <a:lvl3pPr marL="609585" indent="0">
              <a:buNone/>
              <a:defRPr sz="800"/>
            </a:lvl3pPr>
            <a:lvl4pPr marL="914377" indent="0">
              <a:buNone/>
              <a:defRPr sz="800"/>
            </a:lvl4pPr>
            <a:lvl5pPr marL="1219170" indent="0">
              <a:buNone/>
              <a:defRPr sz="800"/>
            </a:lvl5pPr>
          </a:lstStyle>
          <a:p>
            <a:pPr lvl="0"/>
            <a:r>
              <a:rPr lang="en-US" dirty="0"/>
              <a:t>Click to edit Master text styles</a:t>
            </a:r>
          </a:p>
        </p:txBody>
      </p:sp>
      <p:sp>
        <p:nvSpPr>
          <p:cNvPr id="61" name="Content Placeholder 51"/>
          <p:cNvSpPr>
            <a:spLocks noGrp="1"/>
          </p:cNvSpPr>
          <p:nvPr>
            <p:ph sz="quarter" idx="29"/>
          </p:nvPr>
        </p:nvSpPr>
        <p:spPr>
          <a:xfrm>
            <a:off x="10769600" y="4842436"/>
            <a:ext cx="1016000" cy="323851"/>
          </a:xfrm>
          <a:prstGeom prst="rect">
            <a:avLst/>
          </a:prstGeom>
        </p:spPr>
        <p:txBody>
          <a:bodyPr anchor="ctr">
            <a:noAutofit/>
          </a:bodyPr>
          <a:lstStyle>
            <a:lvl1pPr marL="0" indent="0">
              <a:buNone/>
              <a:defRPr sz="800">
                <a:solidFill>
                  <a:srgbClr val="1E4A66"/>
                </a:solidFill>
                <a:latin typeface="Montserrat" pitchFamily="2" charset="77"/>
              </a:defRPr>
            </a:lvl1pPr>
            <a:lvl2pPr marL="304792" indent="0">
              <a:buNone/>
              <a:defRPr sz="800"/>
            </a:lvl2pPr>
            <a:lvl3pPr marL="609585" indent="0">
              <a:buNone/>
              <a:defRPr sz="800"/>
            </a:lvl3pPr>
            <a:lvl4pPr marL="914377" indent="0">
              <a:buNone/>
              <a:defRPr sz="800"/>
            </a:lvl4pPr>
            <a:lvl5pPr marL="1219170" indent="0">
              <a:buNone/>
              <a:defRPr sz="800"/>
            </a:lvl5pPr>
          </a:lstStyle>
          <a:p>
            <a:pPr lvl="0"/>
            <a:r>
              <a:rPr lang="en-US" dirty="0"/>
              <a:t>Click to edit Master text styles</a:t>
            </a:r>
          </a:p>
        </p:txBody>
      </p:sp>
      <p:sp>
        <p:nvSpPr>
          <p:cNvPr id="62" name="Content Placeholder 51"/>
          <p:cNvSpPr>
            <a:spLocks noGrp="1"/>
          </p:cNvSpPr>
          <p:nvPr>
            <p:ph sz="quarter" idx="30"/>
          </p:nvPr>
        </p:nvSpPr>
        <p:spPr>
          <a:xfrm>
            <a:off x="10769600" y="5350436"/>
            <a:ext cx="1016000" cy="323851"/>
          </a:xfrm>
          <a:prstGeom prst="rect">
            <a:avLst/>
          </a:prstGeom>
        </p:spPr>
        <p:txBody>
          <a:bodyPr anchor="ctr">
            <a:noAutofit/>
          </a:bodyPr>
          <a:lstStyle>
            <a:lvl1pPr marL="0" indent="0">
              <a:buNone/>
              <a:defRPr sz="800">
                <a:solidFill>
                  <a:srgbClr val="1E4A66"/>
                </a:solidFill>
                <a:latin typeface="Montserrat" pitchFamily="2" charset="77"/>
              </a:defRPr>
            </a:lvl1pPr>
            <a:lvl2pPr marL="304792" indent="0">
              <a:buNone/>
              <a:defRPr sz="800"/>
            </a:lvl2pPr>
            <a:lvl3pPr marL="609585" indent="0">
              <a:buNone/>
              <a:defRPr sz="800"/>
            </a:lvl3pPr>
            <a:lvl4pPr marL="914377" indent="0">
              <a:buNone/>
              <a:defRPr sz="800"/>
            </a:lvl4pPr>
            <a:lvl5pPr marL="1219170" indent="0">
              <a:buNone/>
              <a:defRPr sz="800"/>
            </a:lvl5pPr>
          </a:lstStyle>
          <a:p>
            <a:pPr lvl="0"/>
            <a:r>
              <a:rPr lang="en-US" dirty="0"/>
              <a:t>Click to edit Master text styles</a:t>
            </a:r>
          </a:p>
        </p:txBody>
      </p:sp>
      <p:sp>
        <p:nvSpPr>
          <p:cNvPr id="63" name="Content Placeholder 51"/>
          <p:cNvSpPr>
            <a:spLocks noGrp="1"/>
          </p:cNvSpPr>
          <p:nvPr>
            <p:ph sz="quarter" idx="31"/>
          </p:nvPr>
        </p:nvSpPr>
        <p:spPr>
          <a:xfrm>
            <a:off x="10769600" y="5858436"/>
            <a:ext cx="1016000" cy="323851"/>
          </a:xfrm>
          <a:prstGeom prst="rect">
            <a:avLst/>
          </a:prstGeom>
        </p:spPr>
        <p:txBody>
          <a:bodyPr anchor="ctr">
            <a:noAutofit/>
          </a:bodyPr>
          <a:lstStyle>
            <a:lvl1pPr marL="0" indent="0">
              <a:buNone/>
              <a:defRPr sz="800">
                <a:solidFill>
                  <a:schemeClr val="accent6">
                    <a:lumMod val="50000"/>
                  </a:schemeClr>
                </a:solidFill>
                <a:latin typeface="Montserrat" pitchFamily="2" charset="77"/>
              </a:defRPr>
            </a:lvl1pPr>
            <a:lvl2pPr marL="304792" indent="0">
              <a:buNone/>
              <a:defRPr sz="800"/>
            </a:lvl2pPr>
            <a:lvl3pPr marL="609585" indent="0">
              <a:buNone/>
              <a:defRPr sz="800"/>
            </a:lvl3pPr>
            <a:lvl4pPr marL="914377" indent="0">
              <a:buNone/>
              <a:defRPr sz="800"/>
            </a:lvl4pPr>
            <a:lvl5pPr marL="1219170" indent="0">
              <a:buNone/>
              <a:defRPr sz="800"/>
            </a:lvl5pPr>
          </a:lstStyle>
          <a:p>
            <a:pPr lvl="0"/>
            <a:r>
              <a:rPr lang="en-US" dirty="0"/>
              <a:t>Click to edit Master text styles</a:t>
            </a:r>
          </a:p>
        </p:txBody>
      </p:sp>
      <p:sp>
        <p:nvSpPr>
          <p:cNvPr id="64" name="Content Placeholder 51"/>
          <p:cNvSpPr>
            <a:spLocks noGrp="1"/>
          </p:cNvSpPr>
          <p:nvPr>
            <p:ph sz="quarter" idx="32"/>
          </p:nvPr>
        </p:nvSpPr>
        <p:spPr>
          <a:xfrm>
            <a:off x="5181600" y="4842436"/>
            <a:ext cx="1016000" cy="323851"/>
          </a:xfrm>
          <a:prstGeom prst="rect">
            <a:avLst/>
          </a:prstGeom>
        </p:spPr>
        <p:txBody>
          <a:bodyPr anchor="ctr">
            <a:noAutofit/>
          </a:bodyPr>
          <a:lstStyle>
            <a:lvl1pPr marL="0" indent="0">
              <a:buNone/>
              <a:defRPr sz="800">
                <a:solidFill>
                  <a:schemeClr val="accent6">
                    <a:lumMod val="50000"/>
                  </a:schemeClr>
                </a:solidFill>
                <a:latin typeface="Montserrat" pitchFamily="2" charset="77"/>
              </a:defRPr>
            </a:lvl1pPr>
            <a:lvl2pPr marL="304792" indent="0">
              <a:buNone/>
              <a:defRPr sz="800"/>
            </a:lvl2pPr>
            <a:lvl3pPr marL="609585" indent="0">
              <a:buNone/>
              <a:defRPr sz="800"/>
            </a:lvl3pPr>
            <a:lvl4pPr marL="914377" indent="0">
              <a:buNone/>
              <a:defRPr sz="800"/>
            </a:lvl4pPr>
            <a:lvl5pPr marL="1219170" indent="0">
              <a:buNone/>
              <a:defRPr sz="800"/>
            </a:lvl5pPr>
          </a:lstStyle>
          <a:p>
            <a:pPr lvl="0"/>
            <a:r>
              <a:rPr lang="en-US" dirty="0"/>
              <a:t>Click to edit Master text styles</a:t>
            </a:r>
          </a:p>
        </p:txBody>
      </p:sp>
      <p:sp>
        <p:nvSpPr>
          <p:cNvPr id="65" name="Content Placeholder 51"/>
          <p:cNvSpPr>
            <a:spLocks noGrp="1"/>
          </p:cNvSpPr>
          <p:nvPr>
            <p:ph sz="quarter" idx="33"/>
          </p:nvPr>
        </p:nvSpPr>
        <p:spPr>
          <a:xfrm>
            <a:off x="5181600" y="5350436"/>
            <a:ext cx="1016000" cy="323851"/>
          </a:xfrm>
          <a:prstGeom prst="rect">
            <a:avLst/>
          </a:prstGeom>
        </p:spPr>
        <p:txBody>
          <a:bodyPr anchor="ctr">
            <a:noAutofit/>
          </a:bodyPr>
          <a:lstStyle>
            <a:lvl1pPr marL="0" indent="0">
              <a:buNone/>
              <a:defRPr sz="800">
                <a:solidFill>
                  <a:schemeClr val="accent6">
                    <a:lumMod val="50000"/>
                  </a:schemeClr>
                </a:solidFill>
                <a:latin typeface="Montserrat" pitchFamily="2" charset="77"/>
              </a:defRPr>
            </a:lvl1pPr>
            <a:lvl2pPr marL="304792" indent="0">
              <a:buNone/>
              <a:defRPr sz="800"/>
            </a:lvl2pPr>
            <a:lvl3pPr marL="609585" indent="0">
              <a:buNone/>
              <a:defRPr sz="800"/>
            </a:lvl3pPr>
            <a:lvl4pPr marL="914377" indent="0">
              <a:buNone/>
              <a:defRPr sz="800"/>
            </a:lvl4pPr>
            <a:lvl5pPr marL="1219170" indent="0">
              <a:buNone/>
              <a:defRPr sz="800"/>
            </a:lvl5pPr>
          </a:lstStyle>
          <a:p>
            <a:pPr lvl="0"/>
            <a:r>
              <a:rPr lang="en-US" dirty="0"/>
              <a:t>Click to edit Master text styles</a:t>
            </a:r>
          </a:p>
        </p:txBody>
      </p:sp>
      <p:sp>
        <p:nvSpPr>
          <p:cNvPr id="66" name="Content Placeholder 51"/>
          <p:cNvSpPr>
            <a:spLocks noGrp="1"/>
          </p:cNvSpPr>
          <p:nvPr>
            <p:ph sz="quarter" idx="34"/>
          </p:nvPr>
        </p:nvSpPr>
        <p:spPr>
          <a:xfrm>
            <a:off x="5181600" y="5858436"/>
            <a:ext cx="1016000" cy="323851"/>
          </a:xfrm>
          <a:prstGeom prst="rect">
            <a:avLst/>
          </a:prstGeom>
        </p:spPr>
        <p:txBody>
          <a:bodyPr anchor="ctr">
            <a:noAutofit/>
          </a:bodyPr>
          <a:lstStyle>
            <a:lvl1pPr marL="0" indent="0">
              <a:buNone/>
              <a:defRPr sz="800">
                <a:solidFill>
                  <a:srgbClr val="1E4A66"/>
                </a:solidFill>
                <a:latin typeface="Montserrat" pitchFamily="2" charset="77"/>
              </a:defRPr>
            </a:lvl1pPr>
            <a:lvl2pPr marL="304792" indent="0">
              <a:buNone/>
              <a:defRPr sz="800"/>
            </a:lvl2pPr>
            <a:lvl3pPr marL="609585" indent="0">
              <a:buNone/>
              <a:defRPr sz="800"/>
            </a:lvl3pPr>
            <a:lvl4pPr marL="914377" indent="0">
              <a:buNone/>
              <a:defRPr sz="800"/>
            </a:lvl4pPr>
            <a:lvl5pPr marL="1219170" indent="0">
              <a:buNone/>
              <a:defRPr sz="800"/>
            </a:lvl5pPr>
          </a:lstStyle>
          <a:p>
            <a:pPr lvl="0"/>
            <a:r>
              <a:rPr lang="en-US"/>
              <a:t>Click to edit Master text styles</a:t>
            </a:r>
          </a:p>
        </p:txBody>
      </p:sp>
      <p:sp>
        <p:nvSpPr>
          <p:cNvPr id="69" name="Text Placeholder 68"/>
          <p:cNvSpPr>
            <a:spLocks noGrp="1"/>
          </p:cNvSpPr>
          <p:nvPr>
            <p:ph type="body" sz="quarter" idx="35"/>
          </p:nvPr>
        </p:nvSpPr>
        <p:spPr>
          <a:xfrm>
            <a:off x="322439" y="4526647"/>
            <a:ext cx="4393004" cy="1833440"/>
          </a:xfrm>
          <a:prstGeom prst="rect">
            <a:avLst/>
          </a:prstGeom>
        </p:spPr>
        <p:txBody>
          <a:bodyPr>
            <a:noAutofit/>
          </a:bodyPr>
          <a:lstStyle>
            <a:lvl1pPr marL="150280" indent="-150280">
              <a:defRPr sz="1067">
                <a:solidFill>
                  <a:schemeClr val="accent6">
                    <a:lumMod val="50000"/>
                  </a:schemeClr>
                </a:solidFill>
                <a:latin typeface="Montserrat" pitchFamily="2" charset="77"/>
              </a:defRPr>
            </a:lvl1pPr>
            <a:lvl2pPr marL="304792" indent="-154513">
              <a:defRPr sz="1067">
                <a:solidFill>
                  <a:schemeClr val="accent6">
                    <a:lumMod val="50000"/>
                  </a:schemeClr>
                </a:solidFill>
                <a:latin typeface="Montserrat" pitchFamily="2" charset="77"/>
              </a:defRPr>
            </a:lvl2pPr>
            <a:lvl3pPr marL="455073" indent="-150280">
              <a:defRPr sz="1067">
                <a:solidFill>
                  <a:schemeClr val="accent6">
                    <a:lumMod val="50000"/>
                  </a:schemeClr>
                </a:solidFill>
                <a:latin typeface="Montserrat" pitchFamily="2" charset="77"/>
              </a:defRPr>
            </a:lvl3pPr>
            <a:lvl4pPr marL="609585" indent="-154513">
              <a:tabLst/>
              <a:defRPr sz="1067">
                <a:solidFill>
                  <a:schemeClr val="accent6">
                    <a:lumMod val="50000"/>
                  </a:schemeClr>
                </a:solidFill>
                <a:latin typeface="Montserrat" pitchFamily="2" charset="77"/>
              </a:defRPr>
            </a:lvl4pPr>
            <a:lvl5pPr marL="759865" indent="-150280">
              <a:defRPr sz="1067">
                <a:solidFill>
                  <a:schemeClr val="accent6">
                    <a:lumMod val="50000"/>
                  </a:schemeClr>
                </a:solidFill>
                <a:latin typeface="Montserrat" pitchFamily="2" charset="77"/>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37"/>
          </p:nvPr>
        </p:nvSpPr>
        <p:spPr>
          <a:xfrm>
            <a:off x="8227677" y="5377086"/>
            <a:ext cx="687723" cy="125356"/>
          </a:xfrm>
          <a:prstGeom prst="rect">
            <a:avLst/>
          </a:prstGeom>
        </p:spPr>
        <p:txBody>
          <a:bodyPr vert="horz" lIns="0" tIns="0" rIns="0" bIns="0" rtlCol="0" anchor="b"/>
          <a:lstStyle>
            <a:defPPr>
              <a:defRPr lang="en-US"/>
            </a:defPPr>
            <a:lvl1pPr marL="0" algn="r" defTabSz="914400" rtl="0" eaLnBrk="1" latinLnBrk="0" hangingPunct="1">
              <a:defRPr sz="600" kern="1200">
                <a:solidFill>
                  <a:schemeClr val="bg2"/>
                </a:solidFill>
                <a:latin typeface="Montserra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Page </a:t>
            </a:r>
            <a:fld id="{8B1F924A-C557-4904-9B32-3BCB4AAB0550}" type="slidenum">
              <a:rPr lang="en-US" smtClean="0"/>
              <a:pPr/>
              <a:t>‹#›</a:t>
            </a:fld>
            <a:endParaRPr lang="en-US"/>
          </a:p>
        </p:txBody>
      </p:sp>
      <p:sp>
        <p:nvSpPr>
          <p:cNvPr id="48" name="Text Placeholder 41"/>
          <p:cNvSpPr>
            <a:spLocks noGrp="1"/>
          </p:cNvSpPr>
          <p:nvPr>
            <p:ph type="body" sz="quarter" idx="13"/>
          </p:nvPr>
        </p:nvSpPr>
        <p:spPr>
          <a:xfrm>
            <a:off x="5080000" y="4232837"/>
            <a:ext cx="6807200" cy="359833"/>
          </a:xfrm>
          <a:prstGeom prst="rect">
            <a:avLst/>
          </a:prstGeom>
          <a:solidFill>
            <a:srgbClr val="125740"/>
          </a:solidFill>
        </p:spPr>
        <p:txBody>
          <a:bodyPr lIns="91440" tIns="0" rIns="91440" bIns="0" anchor="ctr" anchorCtr="0">
            <a:normAutofit/>
          </a:bodyPr>
          <a:lstStyle>
            <a:lvl1pPr marL="0" indent="0">
              <a:buNone/>
              <a:defRPr sz="1600">
                <a:solidFill>
                  <a:srgbClr val="FFC000"/>
                </a:solidFill>
                <a:latin typeface="Montserrat" pitchFamily="2" charset="77"/>
              </a:defRPr>
            </a:lvl1pPr>
            <a:lvl2pPr marL="304792" indent="0">
              <a:buNone/>
              <a:defRPr/>
            </a:lvl2pPr>
            <a:lvl3pPr marL="609585" indent="0">
              <a:buNone/>
              <a:defRPr/>
            </a:lvl3pPr>
            <a:lvl4pPr marL="914377" indent="0">
              <a:buNone/>
              <a:defRPr/>
            </a:lvl4pPr>
            <a:lvl5pPr marL="1219170" indent="0">
              <a:buNone/>
              <a:defRPr/>
            </a:lvl5pPr>
          </a:lstStyle>
          <a:p>
            <a:pPr lvl="0"/>
            <a:endParaRPr lang="en-US" dirty="0"/>
          </a:p>
        </p:txBody>
      </p:sp>
      <p:sp>
        <p:nvSpPr>
          <p:cNvPr id="2" name="Title 1">
            <a:extLst>
              <a:ext uri="{FF2B5EF4-FFF2-40B4-BE49-F238E27FC236}">
                <a16:creationId xmlns:a16="http://schemas.microsoft.com/office/drawing/2014/main" id="{03B7594D-F704-CB17-5E68-C4E0F3702AF4}"/>
              </a:ext>
            </a:extLst>
          </p:cNvPr>
          <p:cNvSpPr>
            <a:spLocks noGrp="1"/>
          </p:cNvSpPr>
          <p:nvPr>
            <p:ph type="title" hasCustomPrompt="1"/>
          </p:nvPr>
        </p:nvSpPr>
        <p:spPr>
          <a:xfrm>
            <a:off x="304802" y="260305"/>
            <a:ext cx="9484541" cy="223789"/>
          </a:xfrm>
          <a:prstGeom prst="rect">
            <a:avLst/>
          </a:prstGeom>
        </p:spPr>
        <p:txBody>
          <a:bodyPr>
            <a:normAutofit/>
          </a:bodyPr>
          <a:lstStyle>
            <a:lvl1pPr>
              <a:defRPr sz="1000" b="1">
                <a:solidFill>
                  <a:schemeClr val="accent6">
                    <a:lumMod val="50000"/>
                  </a:schemeClr>
                </a:solidFill>
                <a:latin typeface="Montserrat" pitchFamily="2" charset="77"/>
                <a:cs typeface="Arial" panose="020B0604020202020204" pitchFamily="34" charset="0"/>
              </a:defRPr>
            </a:lvl1pPr>
          </a:lstStyle>
          <a:p>
            <a:r>
              <a:rPr lang="en-US" dirty="0"/>
              <a:t>EDIT SECTION TITLE CAPS</a:t>
            </a:r>
          </a:p>
        </p:txBody>
      </p:sp>
      <p:sp>
        <p:nvSpPr>
          <p:cNvPr id="3" name="Text Placeholder 16">
            <a:extLst>
              <a:ext uri="{FF2B5EF4-FFF2-40B4-BE49-F238E27FC236}">
                <a16:creationId xmlns:a16="http://schemas.microsoft.com/office/drawing/2014/main" id="{DE20BC1B-1B62-D193-835A-B82961FAEFB7}"/>
              </a:ext>
            </a:extLst>
          </p:cNvPr>
          <p:cNvSpPr>
            <a:spLocks noGrp="1"/>
          </p:cNvSpPr>
          <p:nvPr>
            <p:ph type="body" sz="quarter" idx="38" hasCustomPrompt="1"/>
          </p:nvPr>
        </p:nvSpPr>
        <p:spPr>
          <a:xfrm>
            <a:off x="313764" y="497428"/>
            <a:ext cx="9497484" cy="419100"/>
          </a:xfrm>
          <a:prstGeom prst="rect">
            <a:avLst/>
          </a:prstGeom>
        </p:spPr>
        <p:txBody>
          <a:bodyPr>
            <a:noAutofit/>
          </a:bodyPr>
          <a:lstStyle>
            <a:lvl1pPr marL="0" indent="0">
              <a:spcBef>
                <a:spcPts val="0"/>
              </a:spcBef>
              <a:buNone/>
              <a:defRPr sz="2400" b="1">
                <a:solidFill>
                  <a:schemeClr val="accent6">
                    <a:lumMod val="50000"/>
                  </a:schemeClr>
                </a:solidFill>
                <a:latin typeface="Montserrat" pitchFamily="2" charset="77"/>
                <a:cs typeface="Arial" panose="020B0604020202020204" pitchFamily="34" charset="0"/>
              </a:defRPr>
            </a:lvl1pPr>
          </a:lstStyle>
          <a:p>
            <a:r>
              <a:rPr lang="en-US" dirty="0"/>
              <a:t>Title Text</a:t>
            </a:r>
          </a:p>
        </p:txBody>
      </p:sp>
      <p:sp>
        <p:nvSpPr>
          <p:cNvPr id="5" name="Text Placeholder 10">
            <a:extLst>
              <a:ext uri="{FF2B5EF4-FFF2-40B4-BE49-F238E27FC236}">
                <a16:creationId xmlns:a16="http://schemas.microsoft.com/office/drawing/2014/main" id="{63785EB5-08F4-8A5C-ED80-88F2E36D2D66}"/>
              </a:ext>
            </a:extLst>
          </p:cNvPr>
          <p:cNvSpPr>
            <a:spLocks noGrp="1"/>
          </p:cNvSpPr>
          <p:nvPr>
            <p:ph type="body" sz="quarter" idx="39"/>
          </p:nvPr>
        </p:nvSpPr>
        <p:spPr>
          <a:xfrm>
            <a:off x="304802" y="929249"/>
            <a:ext cx="10174940" cy="406400"/>
          </a:xfrm>
          <a:prstGeom prst="rect">
            <a:avLst/>
          </a:prstGeom>
        </p:spPr>
        <p:txBody>
          <a:bodyPr>
            <a:normAutofit/>
          </a:bodyPr>
          <a:lstStyle>
            <a:lvl1pPr marL="0" indent="0">
              <a:buNone/>
              <a:defRPr sz="1200" b="0">
                <a:solidFill>
                  <a:srgbClr val="125740"/>
                </a:solidFill>
                <a:latin typeface="Montserrat" pitchFamily="2" charset="77"/>
                <a:cs typeface="Arial" panose="020B0604020202020204" pitchFamily="34" charset="0"/>
              </a:defRPr>
            </a:lvl1pPr>
          </a:lstStyle>
          <a:p>
            <a:pPr lvl="0"/>
            <a:r>
              <a:rPr lang="en-US" dirty="0"/>
              <a:t>Click to edit Master text styles</a:t>
            </a:r>
          </a:p>
        </p:txBody>
      </p:sp>
      <p:sp>
        <p:nvSpPr>
          <p:cNvPr id="6" name="Slide Number Placeholder 3">
            <a:extLst>
              <a:ext uri="{FF2B5EF4-FFF2-40B4-BE49-F238E27FC236}">
                <a16:creationId xmlns:a16="http://schemas.microsoft.com/office/drawing/2014/main" id="{B0C102EE-E551-60CD-133E-E62575C0F8BF}"/>
              </a:ext>
            </a:extLst>
          </p:cNvPr>
          <p:cNvSpPr txBox="1">
            <a:spLocks/>
          </p:cNvSpPr>
          <p:nvPr userDrawn="1"/>
        </p:nvSpPr>
        <p:spPr>
          <a:xfrm>
            <a:off x="9143999" y="630114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FA9F64F-DF55-4F35-846F-7D0A41A02AF4}" type="slidenum">
              <a:rPr lang="en-US" smtClean="0">
                <a:latin typeface="Montserrat" pitchFamily="2" charset="77"/>
              </a:rPr>
              <a:pPr/>
              <a:t>‹#›</a:t>
            </a:fld>
            <a:endParaRPr lang="en-US">
              <a:latin typeface="Montserrat" pitchFamily="2" charset="77"/>
            </a:endParaRPr>
          </a:p>
        </p:txBody>
      </p:sp>
    </p:spTree>
    <p:extLst>
      <p:ext uri="{BB962C8B-B14F-4D97-AF65-F5344CB8AC3E}">
        <p14:creationId xmlns:p14="http://schemas.microsoft.com/office/powerpoint/2010/main" val="38978149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ank Page Blue">
    <p:bg>
      <p:bgPr>
        <a:solidFill>
          <a:schemeClr val="accent6">
            <a:lumMod val="50000"/>
          </a:schemeClr>
        </a:solidFill>
        <a:effectLst/>
      </p:bgPr>
    </p:bg>
    <p:spTree>
      <p:nvGrpSpPr>
        <p:cNvPr id="1" name=""/>
        <p:cNvGrpSpPr/>
        <p:nvPr/>
      </p:nvGrpSpPr>
      <p:grpSpPr>
        <a:xfrm>
          <a:off x="0" y="0"/>
          <a:ext cx="0" cy="0"/>
          <a:chOff x="0" y="0"/>
          <a:chExt cx="0" cy="0"/>
        </a:xfrm>
      </p:grpSpPr>
      <p:sp>
        <p:nvSpPr>
          <p:cNvPr id="2" name="Slide Number Placeholder 3">
            <a:extLst>
              <a:ext uri="{FF2B5EF4-FFF2-40B4-BE49-F238E27FC236}">
                <a16:creationId xmlns:a16="http://schemas.microsoft.com/office/drawing/2014/main" id="{CA2A2487-76C1-E602-5662-13208F6E4211}"/>
              </a:ext>
            </a:extLst>
          </p:cNvPr>
          <p:cNvSpPr>
            <a:spLocks noGrp="1"/>
          </p:cNvSpPr>
          <p:nvPr>
            <p:ph type="sldNum" sz="quarter" idx="4"/>
          </p:nvPr>
        </p:nvSpPr>
        <p:spPr>
          <a:xfrm>
            <a:off x="9143999" y="6301140"/>
            <a:ext cx="2743200" cy="365125"/>
          </a:xfrm>
          <a:prstGeom prst="rect">
            <a:avLst/>
          </a:prstGeom>
        </p:spPr>
        <p:txBody>
          <a:bodyPr vert="horz" lIns="91440" tIns="45720" rIns="91440" bIns="45720" rtlCol="0" anchor="ctr"/>
          <a:lstStyle>
            <a:lvl1pPr algn="r">
              <a:defRPr sz="900">
                <a:solidFill>
                  <a:schemeClr val="tx1">
                    <a:tint val="75000"/>
                  </a:schemeClr>
                </a:solidFill>
                <a:latin typeface="Montserrat" pitchFamily="2" charset="77"/>
                <a:cs typeface="Arial" panose="020B0604020202020204" pitchFamily="34" charset="0"/>
              </a:defRPr>
            </a:lvl1pPr>
          </a:lstStyle>
          <a:p>
            <a:fld id="{EFA9F64F-DF55-4F35-846F-7D0A41A02AF4}" type="slidenum">
              <a:rPr lang="en-US" smtClean="0"/>
              <a:pPr/>
              <a:t>‹#›</a:t>
            </a:fld>
            <a:endParaRPr lang="en-US"/>
          </a:p>
        </p:txBody>
      </p:sp>
      <p:pic>
        <p:nvPicPr>
          <p:cNvPr id="3" name="Picture 2" descr="A black background with white text&#10;&#10;AI-generated content may be incorrect.">
            <a:extLst>
              <a:ext uri="{FF2B5EF4-FFF2-40B4-BE49-F238E27FC236}">
                <a16:creationId xmlns:a16="http://schemas.microsoft.com/office/drawing/2014/main" id="{8E8A6E54-F2A5-0DFF-E735-10401E81A8F9}"/>
              </a:ext>
            </a:extLst>
          </p:cNvPr>
          <p:cNvPicPr>
            <a:picLocks noChangeAspect="1"/>
          </p:cNvPicPr>
          <p:nvPr userDrawn="1"/>
        </p:nvPicPr>
        <p:blipFill>
          <a:blip r:embed="rId2">
            <a:extLst>
              <a:ext uri="{28A0092B-C50C-407E-A947-70E740481C1C}">
                <a14:useLocalDpi xmlns:a14="http://schemas.microsoft.com/office/drawing/2010/main" val="0"/>
              </a:ext>
            </a:extLst>
          </a:blip>
          <a:srcRect l="18786" t="43609" r="20408" b="44564"/>
          <a:stretch>
            <a:fillRect/>
          </a:stretch>
        </p:blipFill>
        <p:spPr>
          <a:xfrm>
            <a:off x="10276115" y="321468"/>
            <a:ext cx="1621970" cy="291577"/>
          </a:xfrm>
          <a:prstGeom prst="rect">
            <a:avLst/>
          </a:prstGeom>
        </p:spPr>
      </p:pic>
    </p:spTree>
    <p:extLst>
      <p:ext uri="{BB962C8B-B14F-4D97-AF65-F5344CB8AC3E}">
        <p14:creationId xmlns:p14="http://schemas.microsoft.com/office/powerpoint/2010/main" val="52380014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ank Page Blue 2">
    <p:bg>
      <p:bgPr>
        <a:solidFill>
          <a:srgbClr val="FFC00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46E931A-1CE0-677E-6231-AA6131962AA6}"/>
              </a:ext>
            </a:extLst>
          </p:cNvPr>
          <p:cNvSpPr/>
          <p:nvPr userDrawn="1"/>
        </p:nvSpPr>
        <p:spPr>
          <a:xfrm>
            <a:off x="0" y="5045997"/>
            <a:ext cx="12192000" cy="181200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ontserrat" pitchFamily="2" charset="77"/>
            </a:endParaRPr>
          </a:p>
        </p:txBody>
      </p:sp>
      <p:sp>
        <p:nvSpPr>
          <p:cNvPr id="3" name="Footer Placeholder 4">
            <a:extLst>
              <a:ext uri="{FF2B5EF4-FFF2-40B4-BE49-F238E27FC236}">
                <a16:creationId xmlns:a16="http://schemas.microsoft.com/office/drawing/2014/main" id="{5797D0F9-A42B-25E9-9154-6E7A78D7745C}"/>
              </a:ext>
            </a:extLst>
          </p:cNvPr>
          <p:cNvSpPr txBox="1">
            <a:spLocks/>
          </p:cNvSpPr>
          <p:nvPr userDrawn="1"/>
        </p:nvSpPr>
        <p:spPr>
          <a:xfrm>
            <a:off x="304800" y="6422743"/>
            <a:ext cx="3169920" cy="121920"/>
          </a:xfrm>
          <a:prstGeom prst="rect">
            <a:avLst/>
          </a:prstGeom>
        </p:spPr>
        <p:txBody>
          <a:bodyPr vert="horz" lIns="0" tIns="0" rIns="0" bIns="0" rtlCol="0" anchor="ctr"/>
          <a:lstStyle>
            <a:defPPr>
              <a:defRPr lang="en-US"/>
            </a:defPPr>
            <a:lvl1pPr marL="0" algn="l" defTabSz="914400" rtl="0" eaLnBrk="1" latinLnBrk="0" hangingPunct="1">
              <a:defRPr sz="800" kern="1200">
                <a:solidFill>
                  <a:srgbClr val="8DA2B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atin typeface="Montserrat" pitchFamily="2" charset="77"/>
              </a:rPr>
              <a:t>Copyright © 2023 Sproule</a:t>
            </a:r>
          </a:p>
        </p:txBody>
      </p:sp>
      <p:sp>
        <p:nvSpPr>
          <p:cNvPr id="11" name="Title 1">
            <a:extLst>
              <a:ext uri="{FF2B5EF4-FFF2-40B4-BE49-F238E27FC236}">
                <a16:creationId xmlns:a16="http://schemas.microsoft.com/office/drawing/2014/main" id="{75B8830E-4F19-28AD-81A7-9EA5DCF07D79}"/>
              </a:ext>
            </a:extLst>
          </p:cNvPr>
          <p:cNvSpPr>
            <a:spLocks noGrp="1"/>
          </p:cNvSpPr>
          <p:nvPr>
            <p:ph type="title" hasCustomPrompt="1"/>
          </p:nvPr>
        </p:nvSpPr>
        <p:spPr>
          <a:xfrm>
            <a:off x="304802" y="260305"/>
            <a:ext cx="9484541" cy="223789"/>
          </a:xfrm>
          <a:prstGeom prst="rect">
            <a:avLst/>
          </a:prstGeom>
          <a:solidFill>
            <a:srgbClr val="FFC000"/>
          </a:solidFill>
        </p:spPr>
        <p:txBody>
          <a:bodyPr>
            <a:normAutofit/>
          </a:bodyPr>
          <a:lstStyle>
            <a:lvl1pPr>
              <a:defRPr sz="1000" b="1">
                <a:solidFill>
                  <a:schemeClr val="accent6">
                    <a:lumMod val="50000"/>
                  </a:schemeClr>
                </a:solidFill>
                <a:latin typeface="Montserrat" pitchFamily="2" charset="77"/>
                <a:cs typeface="Arial" panose="020B0604020202020204" pitchFamily="34" charset="0"/>
              </a:defRPr>
            </a:lvl1pPr>
          </a:lstStyle>
          <a:p>
            <a:r>
              <a:rPr lang="en-US" dirty="0"/>
              <a:t>EDIT SECTION TITLE CAPS</a:t>
            </a:r>
          </a:p>
        </p:txBody>
      </p:sp>
      <p:sp>
        <p:nvSpPr>
          <p:cNvPr id="12" name="Text Placeholder 16">
            <a:extLst>
              <a:ext uri="{FF2B5EF4-FFF2-40B4-BE49-F238E27FC236}">
                <a16:creationId xmlns:a16="http://schemas.microsoft.com/office/drawing/2014/main" id="{6EDFFB10-9A03-743D-A9A6-33C34461892A}"/>
              </a:ext>
            </a:extLst>
          </p:cNvPr>
          <p:cNvSpPr>
            <a:spLocks noGrp="1"/>
          </p:cNvSpPr>
          <p:nvPr>
            <p:ph type="body" sz="quarter" idx="17" hasCustomPrompt="1"/>
          </p:nvPr>
        </p:nvSpPr>
        <p:spPr>
          <a:xfrm>
            <a:off x="313764" y="497428"/>
            <a:ext cx="9497484" cy="419100"/>
          </a:xfrm>
          <a:prstGeom prst="rect">
            <a:avLst/>
          </a:prstGeom>
          <a:solidFill>
            <a:srgbClr val="FFC000"/>
          </a:solidFill>
        </p:spPr>
        <p:txBody>
          <a:bodyPr>
            <a:noAutofit/>
          </a:bodyPr>
          <a:lstStyle>
            <a:lvl1pPr marL="0" indent="0">
              <a:spcBef>
                <a:spcPts val="0"/>
              </a:spcBef>
              <a:buNone/>
              <a:defRPr sz="2400" b="1">
                <a:solidFill>
                  <a:schemeClr val="accent6">
                    <a:lumMod val="50000"/>
                  </a:schemeClr>
                </a:solidFill>
                <a:latin typeface="Montserrat" pitchFamily="2" charset="77"/>
                <a:cs typeface="Arial" panose="020B0604020202020204" pitchFamily="34" charset="0"/>
              </a:defRPr>
            </a:lvl1pPr>
          </a:lstStyle>
          <a:p>
            <a:r>
              <a:rPr lang="en-US" dirty="0"/>
              <a:t>Title Text</a:t>
            </a:r>
          </a:p>
        </p:txBody>
      </p:sp>
      <p:sp>
        <p:nvSpPr>
          <p:cNvPr id="13" name="Text Placeholder 10">
            <a:extLst>
              <a:ext uri="{FF2B5EF4-FFF2-40B4-BE49-F238E27FC236}">
                <a16:creationId xmlns:a16="http://schemas.microsoft.com/office/drawing/2014/main" id="{BFEBDAD7-6D1A-22FB-94DF-D4727810F936}"/>
              </a:ext>
            </a:extLst>
          </p:cNvPr>
          <p:cNvSpPr>
            <a:spLocks noGrp="1"/>
          </p:cNvSpPr>
          <p:nvPr>
            <p:ph type="body" sz="quarter" idx="26"/>
          </p:nvPr>
        </p:nvSpPr>
        <p:spPr>
          <a:xfrm>
            <a:off x="304802" y="929249"/>
            <a:ext cx="10174940" cy="406400"/>
          </a:xfrm>
          <a:prstGeom prst="rect">
            <a:avLst/>
          </a:prstGeom>
          <a:solidFill>
            <a:srgbClr val="FFC000"/>
          </a:solidFill>
        </p:spPr>
        <p:txBody>
          <a:bodyPr>
            <a:normAutofit/>
          </a:bodyPr>
          <a:lstStyle>
            <a:lvl1pPr marL="0" indent="0">
              <a:buNone/>
              <a:defRPr sz="1200" b="0">
                <a:solidFill>
                  <a:schemeClr val="accent6">
                    <a:lumMod val="50000"/>
                  </a:schemeClr>
                </a:solidFill>
                <a:latin typeface="Montserrat" pitchFamily="2" charset="77"/>
                <a:cs typeface="Arial" panose="020B0604020202020204" pitchFamily="34" charset="0"/>
              </a:defRPr>
            </a:lvl1pPr>
          </a:lstStyle>
          <a:p>
            <a:pPr lvl="0"/>
            <a:r>
              <a:rPr lang="en-US" dirty="0"/>
              <a:t>Click to edit Master text styles</a:t>
            </a:r>
          </a:p>
        </p:txBody>
      </p:sp>
      <p:sp>
        <p:nvSpPr>
          <p:cNvPr id="7" name="Slide Number Placeholder 3">
            <a:extLst>
              <a:ext uri="{FF2B5EF4-FFF2-40B4-BE49-F238E27FC236}">
                <a16:creationId xmlns:a16="http://schemas.microsoft.com/office/drawing/2014/main" id="{3283EC3D-53B8-55D3-522B-1BA76054F101}"/>
              </a:ext>
            </a:extLst>
          </p:cNvPr>
          <p:cNvSpPr>
            <a:spLocks noGrp="1"/>
          </p:cNvSpPr>
          <p:nvPr>
            <p:ph type="sldNum" sz="quarter" idx="4"/>
          </p:nvPr>
        </p:nvSpPr>
        <p:spPr>
          <a:xfrm>
            <a:off x="9143999" y="6301140"/>
            <a:ext cx="2743200" cy="365125"/>
          </a:xfrm>
          <a:prstGeom prst="rect">
            <a:avLst/>
          </a:prstGeom>
        </p:spPr>
        <p:txBody>
          <a:bodyPr vert="horz" lIns="91440" tIns="45720" rIns="91440" bIns="45720" rtlCol="0" anchor="ctr"/>
          <a:lstStyle>
            <a:lvl1pPr algn="r">
              <a:defRPr sz="900">
                <a:solidFill>
                  <a:schemeClr val="tx1">
                    <a:tint val="75000"/>
                  </a:schemeClr>
                </a:solidFill>
                <a:latin typeface="Montserrat" pitchFamily="2" charset="77"/>
                <a:cs typeface="Arial" panose="020B0604020202020204" pitchFamily="34" charset="0"/>
              </a:defRPr>
            </a:lvl1pPr>
          </a:lstStyle>
          <a:p>
            <a:fld id="{EFA9F64F-DF55-4F35-846F-7D0A41A02AF4}" type="slidenum">
              <a:rPr lang="en-US" smtClean="0"/>
              <a:pPr/>
              <a:t>‹#›</a:t>
            </a:fld>
            <a:endParaRPr lang="en-US"/>
          </a:p>
        </p:txBody>
      </p:sp>
      <p:pic>
        <p:nvPicPr>
          <p:cNvPr id="9" name="Picture 8" descr="A black background with white text&#10;&#10;AI-generated content may be incorrect.">
            <a:extLst>
              <a:ext uri="{FF2B5EF4-FFF2-40B4-BE49-F238E27FC236}">
                <a16:creationId xmlns:a16="http://schemas.microsoft.com/office/drawing/2014/main" id="{4D418699-1009-F00C-94AD-E1964A49E92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9893" t="36250" r="20965" b="51441"/>
          <a:stretch>
            <a:fillRect/>
          </a:stretch>
        </p:blipFill>
        <p:spPr>
          <a:xfrm>
            <a:off x="10132844" y="317227"/>
            <a:ext cx="1754355" cy="365125"/>
          </a:xfrm>
          <a:prstGeom prst="rect">
            <a:avLst/>
          </a:prstGeom>
        </p:spPr>
      </p:pic>
    </p:spTree>
    <p:extLst>
      <p:ext uri="{BB962C8B-B14F-4D97-AF65-F5344CB8AC3E}">
        <p14:creationId xmlns:p14="http://schemas.microsoft.com/office/powerpoint/2010/main" val="163602504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with contacts Dark">
    <p:bg>
      <p:bgPr>
        <a:solidFill>
          <a:schemeClr val="accent6">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7767" y="779174"/>
            <a:ext cx="9804656" cy="1823579"/>
          </a:xfrm>
          <a:prstGeom prst="rect">
            <a:avLst/>
          </a:prstGeom>
        </p:spPr>
        <p:txBody>
          <a:bodyPr>
            <a:normAutofit/>
          </a:bodyPr>
          <a:lstStyle>
            <a:lvl1pPr>
              <a:lnSpc>
                <a:spcPct val="90000"/>
              </a:lnSpc>
              <a:defRPr sz="5333" b="1" spc="-80">
                <a:solidFill>
                  <a:srgbClr val="FFC000"/>
                </a:solidFill>
                <a:latin typeface="Montserrat" pitchFamily="2" charset="77"/>
                <a:cs typeface="Arial" panose="020B0604020202020204" pitchFamily="34" charset="0"/>
              </a:defRPr>
            </a:lvl1pPr>
          </a:lstStyle>
          <a:p>
            <a:endParaRPr lang="en-US" dirty="0"/>
          </a:p>
        </p:txBody>
      </p:sp>
      <p:sp>
        <p:nvSpPr>
          <p:cNvPr id="3" name="Subtitle 2"/>
          <p:cNvSpPr>
            <a:spLocks noGrp="1"/>
          </p:cNvSpPr>
          <p:nvPr>
            <p:ph type="subTitle" idx="1"/>
          </p:nvPr>
        </p:nvSpPr>
        <p:spPr>
          <a:xfrm>
            <a:off x="675815" y="2616200"/>
            <a:ext cx="9803393" cy="406400"/>
          </a:xfrm>
          <a:prstGeom prst="rect">
            <a:avLst/>
          </a:prstGeom>
        </p:spPr>
        <p:txBody>
          <a:bodyPr lIns="0" tIns="0" rIns="0" bIns="0">
            <a:noAutofit/>
          </a:bodyPr>
          <a:lstStyle>
            <a:lvl1pPr marL="0" indent="0" algn="l">
              <a:lnSpc>
                <a:spcPct val="90000"/>
              </a:lnSpc>
              <a:spcBef>
                <a:spcPts val="0"/>
              </a:spcBef>
              <a:buNone/>
              <a:defRPr sz="2667">
                <a:solidFill>
                  <a:srgbClr val="FFC000"/>
                </a:solidFill>
                <a:latin typeface="Montserrat" pitchFamily="2" charset="77"/>
                <a:cs typeface="Arial" panose="020B0604020202020204"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dirty="0"/>
          </a:p>
        </p:txBody>
      </p:sp>
      <p:sp>
        <p:nvSpPr>
          <p:cNvPr id="9" name="Text Placeholder 8"/>
          <p:cNvSpPr>
            <a:spLocks noGrp="1"/>
          </p:cNvSpPr>
          <p:nvPr>
            <p:ph type="body" sz="quarter" idx="14"/>
          </p:nvPr>
        </p:nvSpPr>
        <p:spPr>
          <a:xfrm>
            <a:off x="626740" y="3036047"/>
            <a:ext cx="9804656" cy="406400"/>
          </a:xfrm>
          <a:prstGeom prst="rect">
            <a:avLst/>
          </a:prstGeom>
        </p:spPr>
        <p:txBody>
          <a:bodyPr>
            <a:noAutofit/>
          </a:bodyPr>
          <a:lstStyle>
            <a:lvl1pPr marL="0" indent="0">
              <a:buNone/>
              <a:defRPr sz="1600" b="1">
                <a:solidFill>
                  <a:srgbClr val="FFC000"/>
                </a:solidFill>
                <a:latin typeface="Montserrat" pitchFamily="2" charset="77"/>
                <a:cs typeface="Arial" panose="020B0604020202020204" pitchFamily="34" charset="0"/>
              </a:defRPr>
            </a:lvl1pPr>
            <a:lvl2pPr marL="224361" indent="0">
              <a:buNone/>
              <a:defRPr sz="1733"/>
            </a:lvl2pPr>
            <a:lvl3pPr marL="455071" indent="0">
              <a:buNone/>
              <a:defRPr sz="1733"/>
            </a:lvl3pPr>
            <a:lvl4pPr marL="685783" indent="0">
              <a:buNone/>
              <a:defRPr sz="1733"/>
            </a:lvl4pPr>
            <a:lvl5pPr marL="912260" indent="0">
              <a:buNone/>
              <a:defRPr sz="1733"/>
            </a:lvl5pPr>
          </a:lstStyle>
          <a:p>
            <a:pPr lvl="0"/>
            <a:r>
              <a:rPr lang="en-US"/>
              <a:t>Click to edit Master text styles</a:t>
            </a:r>
          </a:p>
        </p:txBody>
      </p:sp>
      <p:sp>
        <p:nvSpPr>
          <p:cNvPr id="10" name="Text Placeholder 21">
            <a:extLst>
              <a:ext uri="{FF2B5EF4-FFF2-40B4-BE49-F238E27FC236}">
                <a16:creationId xmlns:a16="http://schemas.microsoft.com/office/drawing/2014/main" id="{A8DE4D3B-C18C-330D-5ADC-4E03D5089024}"/>
              </a:ext>
            </a:extLst>
          </p:cNvPr>
          <p:cNvSpPr>
            <a:spLocks noGrp="1"/>
          </p:cNvSpPr>
          <p:nvPr userDrawn="1"/>
        </p:nvSpPr>
        <p:spPr>
          <a:xfrm>
            <a:off x="662600" y="4488623"/>
            <a:ext cx="1605470" cy="1310149"/>
          </a:xfrm>
          <a:prstGeom prst="rect">
            <a:avLst/>
          </a:prstGeom>
          <a:noFill/>
        </p:spPr>
        <p:txBody>
          <a:bodyPr vert="horz" lIns="0" tIns="0" rIns="0" bIns="0" rtlCol="0">
            <a:noAutofit/>
          </a:bodyPr>
          <a:lstStyle>
            <a:lvl1pPr marL="0" marR="0" indent="0" algn="l" defTabSz="914400" rtl="0" eaLnBrk="1" fontAlgn="auto" latinLnBrk="0" hangingPunct="1">
              <a:lnSpc>
                <a:spcPct val="100000"/>
              </a:lnSpc>
              <a:spcBef>
                <a:spcPts val="0"/>
              </a:spcBef>
              <a:spcAft>
                <a:spcPts val="0"/>
              </a:spcAft>
              <a:buClrTx/>
              <a:buSzPct val="75000"/>
              <a:buFont typeface="Arial"/>
              <a:buNone/>
              <a:tabLst/>
              <a:defRPr sz="700" kern="1200">
                <a:solidFill>
                  <a:srgbClr val="1F4866"/>
                </a:solidFill>
                <a:latin typeface="+mn-lt"/>
                <a:ea typeface="+mn-ea"/>
                <a:cs typeface="+mn-cs"/>
              </a:defRPr>
            </a:lvl1pPr>
            <a:lvl2pPr marL="571500" indent="-342900" algn="l" defTabSz="914400" rtl="0" eaLnBrk="1" latinLnBrk="0" hangingPunct="1">
              <a:spcBef>
                <a:spcPct val="20000"/>
              </a:spcBef>
              <a:buClrTx/>
              <a:buSzPct val="75000"/>
              <a:buFont typeface="Arial"/>
              <a:buChar char="•"/>
              <a:tabLst/>
              <a:defRPr sz="700" kern="1200">
                <a:solidFill>
                  <a:schemeClr val="tx1"/>
                </a:solidFill>
                <a:latin typeface="+mn-lt"/>
                <a:ea typeface="+mn-ea"/>
                <a:cs typeface="+mn-cs"/>
              </a:defRPr>
            </a:lvl2pPr>
            <a:lvl3pPr marL="742950" indent="-285750" algn="l" defTabSz="914400" rtl="0" eaLnBrk="1" latinLnBrk="0" hangingPunct="1">
              <a:spcBef>
                <a:spcPct val="20000"/>
              </a:spcBef>
              <a:buClrTx/>
              <a:buSzPct val="75000"/>
              <a:buFont typeface="Arial"/>
              <a:buChar char="•"/>
              <a:tabLst/>
              <a:defRPr sz="700" kern="1200">
                <a:solidFill>
                  <a:srgbClr val="858D95"/>
                </a:solidFill>
                <a:latin typeface="+mn-lt"/>
                <a:ea typeface="+mn-ea"/>
                <a:cs typeface="+mn-cs"/>
              </a:defRPr>
            </a:lvl3pPr>
            <a:lvl4pPr marL="971550" indent="-285750" algn="l" defTabSz="914400" rtl="0" eaLnBrk="1" latinLnBrk="0" hangingPunct="1">
              <a:spcBef>
                <a:spcPct val="20000"/>
              </a:spcBef>
              <a:buClrTx/>
              <a:buSzPct val="75000"/>
              <a:buFont typeface="Arial"/>
              <a:buChar char="•"/>
              <a:tabLst/>
              <a:defRPr sz="700" kern="1200">
                <a:solidFill>
                  <a:schemeClr val="tx1"/>
                </a:solidFill>
                <a:latin typeface="+mn-lt"/>
                <a:ea typeface="+mn-ea"/>
                <a:cs typeface="+mn-cs"/>
              </a:defRPr>
            </a:lvl4pPr>
            <a:lvl5pPr marL="1200150" indent="-285750" algn="l" defTabSz="914400" rtl="0" eaLnBrk="1" latinLnBrk="0" hangingPunct="1">
              <a:spcBef>
                <a:spcPct val="20000"/>
              </a:spcBef>
              <a:buClrTx/>
              <a:buSzPct val="75000"/>
              <a:buFont typeface="Arial"/>
              <a:buChar char="•"/>
              <a:defRPr sz="7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800" b="1">
                <a:solidFill>
                  <a:srgbClr val="FFC000"/>
                </a:solidFill>
                <a:latin typeface="Montserrat" pitchFamily="2" charset="77"/>
                <a:cs typeface="Arial" panose="020B0604020202020204" pitchFamily="34" charset="0"/>
              </a:rPr>
              <a:t>North America</a:t>
            </a:r>
          </a:p>
          <a:p>
            <a:r>
              <a:rPr lang="en-US" sz="800" b="1">
                <a:solidFill>
                  <a:srgbClr val="FFC000"/>
                </a:solidFill>
                <a:latin typeface="Montserrat" pitchFamily="2" charset="77"/>
                <a:cs typeface="Arial" panose="020B0604020202020204" pitchFamily="34" charset="0"/>
              </a:rPr>
              <a:t> </a:t>
            </a:r>
          </a:p>
          <a:p>
            <a:r>
              <a:rPr lang="en-US" sz="800" b="1">
                <a:solidFill>
                  <a:srgbClr val="FFC000"/>
                </a:solidFill>
                <a:latin typeface="Montserrat" pitchFamily="2" charset="77"/>
                <a:cs typeface="Arial" panose="020B0604020202020204" pitchFamily="34" charset="0"/>
              </a:rPr>
              <a:t>Canada </a:t>
            </a:r>
          </a:p>
          <a:p>
            <a:r>
              <a:rPr lang="en-US" sz="800" b="1">
                <a:solidFill>
                  <a:srgbClr val="FFC000"/>
                </a:solidFill>
                <a:latin typeface="Montserrat" pitchFamily="2" charset="77"/>
                <a:cs typeface="Arial" panose="020B0604020202020204" pitchFamily="34" charset="0"/>
              </a:rPr>
              <a:t>Calgary (Headquarters)</a:t>
            </a:r>
          </a:p>
          <a:p>
            <a:r>
              <a:rPr lang="en-US" sz="800">
                <a:solidFill>
                  <a:srgbClr val="FFC000"/>
                </a:solidFill>
                <a:latin typeface="Montserrat" pitchFamily="2" charset="77"/>
                <a:cs typeface="Arial" panose="020B0604020202020204" pitchFamily="34" charset="0"/>
              </a:rPr>
              <a:t>T +1 403 294 5500</a:t>
            </a:r>
            <a:br>
              <a:rPr lang="en-US" sz="800">
                <a:solidFill>
                  <a:srgbClr val="FFC000"/>
                </a:solidFill>
                <a:latin typeface="Montserrat" pitchFamily="2" charset="77"/>
                <a:cs typeface="Arial" panose="020B0604020202020204" pitchFamily="34" charset="0"/>
              </a:rPr>
            </a:br>
            <a:r>
              <a:rPr lang="en-US" sz="800">
                <a:solidFill>
                  <a:srgbClr val="FFC000"/>
                </a:solidFill>
                <a:latin typeface="Montserrat" pitchFamily="2" charset="77"/>
                <a:cs typeface="Arial" panose="020B0604020202020204" pitchFamily="34" charset="0"/>
              </a:rPr>
              <a:t>TF +1 877 777 6135</a:t>
            </a:r>
          </a:p>
          <a:p>
            <a:endParaRPr lang="pt-BR" sz="800" b="1">
              <a:solidFill>
                <a:srgbClr val="FFC000"/>
              </a:solidFill>
              <a:latin typeface="Montserrat" pitchFamily="2" charset="77"/>
              <a:cs typeface="Arial" panose="020B0604020202020204" pitchFamily="34" charset="0"/>
            </a:endParaRPr>
          </a:p>
          <a:p>
            <a:r>
              <a:rPr lang="pt-BR" sz="800" b="1">
                <a:solidFill>
                  <a:srgbClr val="FFC000"/>
                </a:solidFill>
                <a:latin typeface="Montserrat" pitchFamily="2" charset="77"/>
                <a:cs typeface="Arial" panose="020B0604020202020204" pitchFamily="34" charset="0"/>
              </a:rPr>
              <a:t>United States</a:t>
            </a:r>
          </a:p>
          <a:p>
            <a:r>
              <a:rPr lang="pt-BR" sz="800" b="1">
                <a:solidFill>
                  <a:srgbClr val="FFC000"/>
                </a:solidFill>
                <a:latin typeface="Montserrat" pitchFamily="2" charset="77"/>
                <a:cs typeface="Arial" panose="020B0604020202020204" pitchFamily="34" charset="0"/>
              </a:rPr>
              <a:t>Denver</a:t>
            </a:r>
          </a:p>
          <a:p>
            <a:r>
              <a:rPr lang="pt-BR" sz="800">
                <a:solidFill>
                  <a:srgbClr val="FFC000"/>
                </a:solidFill>
                <a:latin typeface="Montserrat" pitchFamily="2" charset="77"/>
                <a:cs typeface="Arial" panose="020B0604020202020204" pitchFamily="34" charset="0"/>
              </a:rPr>
              <a:t>T +1 303 277 0270</a:t>
            </a:r>
          </a:p>
          <a:p>
            <a:endParaRPr lang="pt-BR" sz="800">
              <a:solidFill>
                <a:srgbClr val="FFC000"/>
              </a:solidFill>
              <a:latin typeface="Montserrat" pitchFamily="2" charset="77"/>
              <a:cs typeface="Arial" panose="020B0604020202020204" pitchFamily="34" charset="0"/>
            </a:endParaRPr>
          </a:p>
          <a:p>
            <a:endParaRPr lang="en-US" sz="800">
              <a:solidFill>
                <a:srgbClr val="FFC000"/>
              </a:solidFill>
              <a:latin typeface="Montserrat" pitchFamily="2" charset="77"/>
              <a:cs typeface="Arial" panose="020B0604020202020204" pitchFamily="34" charset="0"/>
            </a:endParaRPr>
          </a:p>
        </p:txBody>
      </p:sp>
      <p:sp>
        <p:nvSpPr>
          <p:cNvPr id="11" name="Text Placeholder 21">
            <a:extLst>
              <a:ext uri="{FF2B5EF4-FFF2-40B4-BE49-F238E27FC236}">
                <a16:creationId xmlns:a16="http://schemas.microsoft.com/office/drawing/2014/main" id="{C14B27F8-0B1F-71CA-AA05-85AD2EEED68B}"/>
              </a:ext>
            </a:extLst>
          </p:cNvPr>
          <p:cNvSpPr>
            <a:spLocks noGrp="1"/>
          </p:cNvSpPr>
          <p:nvPr userDrawn="1"/>
        </p:nvSpPr>
        <p:spPr>
          <a:xfrm>
            <a:off x="2997170" y="4488622"/>
            <a:ext cx="1605470" cy="1310149"/>
          </a:xfrm>
          <a:prstGeom prst="rect">
            <a:avLst/>
          </a:prstGeom>
          <a:noFill/>
        </p:spPr>
        <p:txBody>
          <a:bodyPr vert="horz" lIns="0" tIns="0" rIns="0" bIns="0" rtlCol="0">
            <a:noAutofit/>
          </a:bodyPr>
          <a:lstStyle>
            <a:lvl1pPr marL="0" marR="0" indent="0" algn="l" defTabSz="914400" rtl="0" eaLnBrk="1" fontAlgn="auto" latinLnBrk="0" hangingPunct="1">
              <a:lnSpc>
                <a:spcPct val="100000"/>
              </a:lnSpc>
              <a:spcBef>
                <a:spcPts val="0"/>
              </a:spcBef>
              <a:spcAft>
                <a:spcPts val="0"/>
              </a:spcAft>
              <a:buClrTx/>
              <a:buSzPct val="75000"/>
              <a:buFont typeface="Arial"/>
              <a:buNone/>
              <a:tabLst/>
              <a:defRPr sz="700" kern="1200">
                <a:solidFill>
                  <a:srgbClr val="1F4866"/>
                </a:solidFill>
                <a:latin typeface="+mn-lt"/>
                <a:ea typeface="+mn-ea"/>
                <a:cs typeface="+mn-cs"/>
              </a:defRPr>
            </a:lvl1pPr>
            <a:lvl2pPr marL="571500" indent="-342900" algn="l" defTabSz="914400" rtl="0" eaLnBrk="1" latinLnBrk="0" hangingPunct="1">
              <a:spcBef>
                <a:spcPct val="20000"/>
              </a:spcBef>
              <a:buClrTx/>
              <a:buSzPct val="75000"/>
              <a:buFont typeface="Arial"/>
              <a:buChar char="•"/>
              <a:tabLst/>
              <a:defRPr sz="700" kern="1200">
                <a:solidFill>
                  <a:schemeClr val="tx1"/>
                </a:solidFill>
                <a:latin typeface="+mn-lt"/>
                <a:ea typeface="+mn-ea"/>
                <a:cs typeface="+mn-cs"/>
              </a:defRPr>
            </a:lvl2pPr>
            <a:lvl3pPr marL="742950" indent="-285750" algn="l" defTabSz="914400" rtl="0" eaLnBrk="1" latinLnBrk="0" hangingPunct="1">
              <a:spcBef>
                <a:spcPct val="20000"/>
              </a:spcBef>
              <a:buClrTx/>
              <a:buSzPct val="75000"/>
              <a:buFont typeface="Arial"/>
              <a:buChar char="•"/>
              <a:tabLst/>
              <a:defRPr sz="700" kern="1200">
                <a:solidFill>
                  <a:srgbClr val="858D95"/>
                </a:solidFill>
                <a:latin typeface="+mn-lt"/>
                <a:ea typeface="+mn-ea"/>
                <a:cs typeface="+mn-cs"/>
              </a:defRPr>
            </a:lvl3pPr>
            <a:lvl4pPr marL="971550" indent="-285750" algn="l" defTabSz="914400" rtl="0" eaLnBrk="1" latinLnBrk="0" hangingPunct="1">
              <a:spcBef>
                <a:spcPct val="20000"/>
              </a:spcBef>
              <a:buClrTx/>
              <a:buSzPct val="75000"/>
              <a:buFont typeface="Arial"/>
              <a:buChar char="•"/>
              <a:tabLst/>
              <a:defRPr sz="700" kern="1200">
                <a:solidFill>
                  <a:schemeClr val="tx1"/>
                </a:solidFill>
                <a:latin typeface="+mn-lt"/>
                <a:ea typeface="+mn-ea"/>
                <a:cs typeface="+mn-cs"/>
              </a:defRPr>
            </a:lvl4pPr>
            <a:lvl5pPr marL="1200150" indent="-285750" algn="l" defTabSz="914400" rtl="0" eaLnBrk="1" latinLnBrk="0" hangingPunct="1">
              <a:spcBef>
                <a:spcPct val="20000"/>
              </a:spcBef>
              <a:buClrTx/>
              <a:buSzPct val="75000"/>
              <a:buFont typeface="Arial"/>
              <a:buChar char="•"/>
              <a:defRPr sz="7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l" rtl="0" fontAlgn="base"/>
            <a:r>
              <a:rPr lang="en-US" sz="800" b="1" i="0" u="none" strike="noStrike">
                <a:solidFill>
                  <a:srgbClr val="FFC000"/>
                </a:solidFill>
                <a:effectLst/>
                <a:latin typeface="Montserrat" pitchFamily="2" charset="77"/>
              </a:rPr>
              <a:t>Latin America</a:t>
            </a:r>
            <a:r>
              <a:rPr lang="en-US" sz="800" b="0" i="0">
                <a:solidFill>
                  <a:srgbClr val="FFC000"/>
                </a:solidFill>
                <a:effectLst/>
                <a:latin typeface="Montserrat" pitchFamily="2" charset="77"/>
              </a:rPr>
              <a:t>​</a:t>
            </a:r>
            <a:br>
              <a:rPr lang="en-US" sz="800" b="0" i="0">
                <a:solidFill>
                  <a:srgbClr val="FFC000"/>
                </a:solidFill>
                <a:effectLst/>
                <a:latin typeface="Montserrat" pitchFamily="2" charset="77"/>
              </a:rPr>
            </a:br>
            <a:r>
              <a:rPr lang="en-US" sz="800" b="0" i="0">
                <a:solidFill>
                  <a:srgbClr val="FFC000"/>
                </a:solidFill>
                <a:effectLst/>
                <a:latin typeface="Montserrat" pitchFamily="2" charset="77"/>
              </a:rPr>
              <a:t>​</a:t>
            </a:r>
          </a:p>
          <a:p>
            <a:pPr algn="l" rtl="0" fontAlgn="base"/>
            <a:r>
              <a:rPr lang="en-US" sz="800" b="1" i="0" u="none" strike="noStrike">
                <a:solidFill>
                  <a:srgbClr val="FFC000"/>
                </a:solidFill>
                <a:effectLst/>
                <a:latin typeface="Montserrat" pitchFamily="2" charset="77"/>
              </a:rPr>
              <a:t>Mexico</a:t>
            </a:r>
            <a:r>
              <a:rPr lang="en-US" sz="800" b="0" i="0">
                <a:solidFill>
                  <a:srgbClr val="FFC000"/>
                </a:solidFill>
                <a:effectLst/>
                <a:latin typeface="Montserrat" pitchFamily="2" charset="77"/>
              </a:rPr>
              <a:t>​</a:t>
            </a:r>
          </a:p>
          <a:p>
            <a:pPr algn="l" rtl="0" fontAlgn="base"/>
            <a:r>
              <a:rPr lang="en-US" sz="800" b="1" i="0" u="none" strike="noStrike">
                <a:solidFill>
                  <a:srgbClr val="FFC000"/>
                </a:solidFill>
                <a:effectLst/>
                <a:latin typeface="Montserrat" pitchFamily="2" charset="77"/>
              </a:rPr>
              <a:t>Mexico City</a:t>
            </a:r>
            <a:r>
              <a:rPr lang="en-US" sz="800" b="0" i="0">
                <a:solidFill>
                  <a:srgbClr val="FFC000"/>
                </a:solidFill>
                <a:effectLst/>
                <a:latin typeface="Montserrat" pitchFamily="2" charset="77"/>
              </a:rPr>
              <a:t>​</a:t>
            </a:r>
          </a:p>
          <a:p>
            <a:pPr algn="l" rtl="0" fontAlgn="base"/>
            <a:r>
              <a:rPr lang="en-US" sz="800" b="0" i="0" u="none" strike="noStrike">
                <a:solidFill>
                  <a:srgbClr val="FFC000"/>
                </a:solidFill>
                <a:effectLst/>
                <a:latin typeface="Montserrat" pitchFamily="2" charset="77"/>
              </a:rPr>
              <a:t>T +52 55 5202 3600 </a:t>
            </a:r>
            <a:endParaRPr lang="en-US" sz="800" b="0" i="0">
              <a:solidFill>
                <a:srgbClr val="FFC000"/>
              </a:solidFill>
              <a:effectLst/>
              <a:latin typeface="Montserrat" pitchFamily="2" charset="77"/>
            </a:endParaRPr>
          </a:p>
          <a:p>
            <a:endParaRPr lang="pt-BR" sz="800">
              <a:solidFill>
                <a:srgbClr val="FFC000"/>
              </a:solidFill>
              <a:latin typeface="Montserrat" pitchFamily="2" charset="77"/>
              <a:cs typeface="Arial" panose="020B0604020202020204" pitchFamily="34" charset="0"/>
            </a:endParaRPr>
          </a:p>
          <a:p>
            <a:endParaRPr lang="en-US" sz="800">
              <a:solidFill>
                <a:srgbClr val="FFC000"/>
              </a:solidFill>
              <a:latin typeface="Montserrat" pitchFamily="2" charset="77"/>
              <a:cs typeface="Arial" panose="020B0604020202020204" pitchFamily="34" charset="0"/>
            </a:endParaRPr>
          </a:p>
        </p:txBody>
      </p:sp>
      <p:sp>
        <p:nvSpPr>
          <p:cNvPr id="12" name="Text Placeholder 21">
            <a:extLst>
              <a:ext uri="{FF2B5EF4-FFF2-40B4-BE49-F238E27FC236}">
                <a16:creationId xmlns:a16="http://schemas.microsoft.com/office/drawing/2014/main" id="{845680EF-BA83-F36F-C881-9780D63DF665}"/>
              </a:ext>
            </a:extLst>
          </p:cNvPr>
          <p:cNvSpPr>
            <a:spLocks noGrp="1"/>
          </p:cNvSpPr>
          <p:nvPr userDrawn="1"/>
        </p:nvSpPr>
        <p:spPr>
          <a:xfrm>
            <a:off x="5256868" y="4488622"/>
            <a:ext cx="1605470" cy="1310149"/>
          </a:xfrm>
          <a:prstGeom prst="rect">
            <a:avLst/>
          </a:prstGeom>
          <a:noFill/>
        </p:spPr>
        <p:txBody>
          <a:bodyPr vert="horz" lIns="0" tIns="0" rIns="0" bIns="0" rtlCol="0">
            <a:noAutofit/>
          </a:bodyPr>
          <a:lstStyle>
            <a:lvl1pPr marL="0" marR="0" indent="0" algn="l" defTabSz="914400" rtl="0" eaLnBrk="1" fontAlgn="auto" latinLnBrk="0" hangingPunct="1">
              <a:lnSpc>
                <a:spcPct val="100000"/>
              </a:lnSpc>
              <a:spcBef>
                <a:spcPts val="0"/>
              </a:spcBef>
              <a:spcAft>
                <a:spcPts val="0"/>
              </a:spcAft>
              <a:buClrTx/>
              <a:buSzPct val="75000"/>
              <a:buFont typeface="Arial"/>
              <a:buNone/>
              <a:tabLst/>
              <a:defRPr sz="700" kern="1200">
                <a:solidFill>
                  <a:srgbClr val="1F4866"/>
                </a:solidFill>
                <a:latin typeface="+mn-lt"/>
                <a:ea typeface="+mn-ea"/>
                <a:cs typeface="+mn-cs"/>
              </a:defRPr>
            </a:lvl1pPr>
            <a:lvl2pPr marL="571500" indent="-342900" algn="l" defTabSz="914400" rtl="0" eaLnBrk="1" latinLnBrk="0" hangingPunct="1">
              <a:spcBef>
                <a:spcPct val="20000"/>
              </a:spcBef>
              <a:buClrTx/>
              <a:buSzPct val="75000"/>
              <a:buFont typeface="Arial"/>
              <a:buChar char="•"/>
              <a:tabLst/>
              <a:defRPr sz="700" kern="1200">
                <a:solidFill>
                  <a:schemeClr val="tx1"/>
                </a:solidFill>
                <a:latin typeface="+mn-lt"/>
                <a:ea typeface="+mn-ea"/>
                <a:cs typeface="+mn-cs"/>
              </a:defRPr>
            </a:lvl2pPr>
            <a:lvl3pPr marL="742950" indent="-285750" algn="l" defTabSz="914400" rtl="0" eaLnBrk="1" latinLnBrk="0" hangingPunct="1">
              <a:spcBef>
                <a:spcPct val="20000"/>
              </a:spcBef>
              <a:buClrTx/>
              <a:buSzPct val="75000"/>
              <a:buFont typeface="Arial"/>
              <a:buChar char="•"/>
              <a:tabLst/>
              <a:defRPr sz="700" kern="1200">
                <a:solidFill>
                  <a:srgbClr val="858D95"/>
                </a:solidFill>
                <a:latin typeface="+mn-lt"/>
                <a:ea typeface="+mn-ea"/>
                <a:cs typeface="+mn-cs"/>
              </a:defRPr>
            </a:lvl3pPr>
            <a:lvl4pPr marL="971550" indent="-285750" algn="l" defTabSz="914400" rtl="0" eaLnBrk="1" latinLnBrk="0" hangingPunct="1">
              <a:spcBef>
                <a:spcPct val="20000"/>
              </a:spcBef>
              <a:buClrTx/>
              <a:buSzPct val="75000"/>
              <a:buFont typeface="Arial"/>
              <a:buChar char="•"/>
              <a:tabLst/>
              <a:defRPr sz="700" kern="1200">
                <a:solidFill>
                  <a:schemeClr val="tx1"/>
                </a:solidFill>
                <a:latin typeface="+mn-lt"/>
                <a:ea typeface="+mn-ea"/>
                <a:cs typeface="+mn-cs"/>
              </a:defRPr>
            </a:lvl4pPr>
            <a:lvl5pPr marL="1200150" indent="-285750" algn="l" defTabSz="914400" rtl="0" eaLnBrk="1" latinLnBrk="0" hangingPunct="1">
              <a:spcBef>
                <a:spcPct val="20000"/>
              </a:spcBef>
              <a:buClrTx/>
              <a:buSzPct val="75000"/>
              <a:buFont typeface="Arial"/>
              <a:buChar char="•"/>
              <a:defRPr sz="7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l" rtl="0" fontAlgn="base"/>
            <a:r>
              <a:rPr lang="en-US" sz="800" b="1" i="0" u="none" strike="noStrike">
                <a:solidFill>
                  <a:srgbClr val="FFC000"/>
                </a:solidFill>
                <a:effectLst/>
                <a:latin typeface="Montserrat" pitchFamily="2" charset="77"/>
              </a:rPr>
              <a:t>Europe, Middle East, Africa</a:t>
            </a:r>
            <a:r>
              <a:rPr lang="en-US" sz="800" b="0" i="0">
                <a:solidFill>
                  <a:srgbClr val="FFC000"/>
                </a:solidFill>
                <a:effectLst/>
                <a:latin typeface="Montserrat" pitchFamily="2" charset="77"/>
              </a:rPr>
              <a:t>​</a:t>
            </a:r>
          </a:p>
          <a:p>
            <a:pPr algn="l" rtl="0" fontAlgn="base"/>
            <a:r>
              <a:rPr lang="en-US" sz="800" b="0" i="0">
                <a:solidFill>
                  <a:srgbClr val="FFC000"/>
                </a:solidFill>
                <a:effectLst/>
                <a:latin typeface="Montserrat" pitchFamily="2" charset="77"/>
              </a:rPr>
              <a:t>​</a:t>
            </a:r>
          </a:p>
          <a:p>
            <a:pPr algn="l" rtl="0" fontAlgn="base"/>
            <a:r>
              <a:rPr lang="en-US" sz="800" b="1" i="0" u="none" strike="noStrike">
                <a:solidFill>
                  <a:srgbClr val="FFC000"/>
                </a:solidFill>
                <a:effectLst/>
                <a:latin typeface="Montserrat" pitchFamily="2" charset="77"/>
              </a:rPr>
              <a:t>The Netherlands</a:t>
            </a:r>
            <a:r>
              <a:rPr lang="en-US" sz="800" b="0" i="0">
                <a:solidFill>
                  <a:srgbClr val="FFC000"/>
                </a:solidFill>
                <a:effectLst/>
                <a:latin typeface="Montserrat" pitchFamily="2" charset="77"/>
              </a:rPr>
              <a:t>​</a:t>
            </a:r>
          </a:p>
          <a:p>
            <a:pPr algn="l" rtl="0" fontAlgn="base"/>
            <a:r>
              <a:rPr lang="en-US" sz="800" b="1" i="0" u="none" strike="noStrike">
                <a:solidFill>
                  <a:srgbClr val="FFC000"/>
                </a:solidFill>
                <a:effectLst/>
                <a:latin typeface="Montserrat" pitchFamily="2" charset="77"/>
              </a:rPr>
              <a:t>The Hague</a:t>
            </a:r>
            <a:r>
              <a:rPr lang="en-US" sz="800" b="0" i="0">
                <a:solidFill>
                  <a:srgbClr val="FFC000"/>
                </a:solidFill>
                <a:effectLst/>
                <a:latin typeface="Montserrat" pitchFamily="2" charset="77"/>
              </a:rPr>
              <a:t>​</a:t>
            </a:r>
          </a:p>
          <a:p>
            <a:pPr algn="l" rtl="0" fontAlgn="base"/>
            <a:r>
              <a:rPr lang="pt-BR" sz="800" b="0" i="0" u="none" strike="noStrike">
                <a:solidFill>
                  <a:srgbClr val="FFC000"/>
                </a:solidFill>
                <a:effectLst/>
                <a:latin typeface="Montserrat" pitchFamily="2" charset="77"/>
              </a:rPr>
              <a:t>T </a:t>
            </a:r>
            <a:r>
              <a:rPr lang="en-US" sz="800" b="0" i="0" u="none" strike="noStrike">
                <a:solidFill>
                  <a:srgbClr val="FFC000"/>
                </a:solidFill>
                <a:effectLst/>
                <a:latin typeface="Montserrat" pitchFamily="2" charset="77"/>
              </a:rPr>
              <a:t>+31 70 833 0033</a:t>
            </a:r>
            <a:r>
              <a:rPr lang="hu-HU" sz="800" b="0" i="0">
                <a:solidFill>
                  <a:srgbClr val="FFC000"/>
                </a:solidFill>
                <a:effectLst/>
                <a:latin typeface="Montserrat" pitchFamily="2" charset="77"/>
              </a:rPr>
              <a:t>​</a:t>
            </a:r>
          </a:p>
          <a:p>
            <a:endParaRPr lang="pt-BR" sz="800">
              <a:solidFill>
                <a:srgbClr val="FFC000"/>
              </a:solidFill>
              <a:latin typeface="Montserrat" pitchFamily="2" charset="77"/>
              <a:cs typeface="Arial" panose="020B0604020202020204" pitchFamily="34" charset="0"/>
            </a:endParaRPr>
          </a:p>
          <a:p>
            <a:endParaRPr lang="en-US" sz="800">
              <a:solidFill>
                <a:srgbClr val="FFC000"/>
              </a:solidFill>
              <a:latin typeface="Montserrat" pitchFamily="2" charset="77"/>
              <a:cs typeface="Arial" panose="020B0604020202020204" pitchFamily="34" charset="0"/>
            </a:endParaRPr>
          </a:p>
        </p:txBody>
      </p:sp>
      <p:sp>
        <p:nvSpPr>
          <p:cNvPr id="13" name="Title 8">
            <a:extLst>
              <a:ext uri="{FF2B5EF4-FFF2-40B4-BE49-F238E27FC236}">
                <a16:creationId xmlns:a16="http://schemas.microsoft.com/office/drawing/2014/main" id="{0099F7D9-B8F5-E8D8-8605-F7A64C47AE02}"/>
              </a:ext>
            </a:extLst>
          </p:cNvPr>
          <p:cNvSpPr txBox="1">
            <a:spLocks/>
          </p:cNvSpPr>
          <p:nvPr userDrawn="1"/>
        </p:nvSpPr>
        <p:spPr>
          <a:xfrm>
            <a:off x="10827865" y="4687517"/>
            <a:ext cx="770803" cy="333742"/>
          </a:xfrm>
          <a:prstGeom prst="rect">
            <a:avLst/>
          </a:prstGeom>
        </p:spPr>
        <p:txBody>
          <a:bodyPr vert="horz" lIns="0" tIns="0" rIns="0" bIns="0"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000" b="1">
                <a:solidFill>
                  <a:srgbClr val="FFC000"/>
                </a:solidFill>
                <a:latin typeface="Montserrat" pitchFamily="2" charset="77"/>
                <a:cs typeface="Arial" panose="020B0604020202020204" pitchFamily="34" charset="0"/>
              </a:rPr>
              <a:t>Disclaimer</a:t>
            </a:r>
          </a:p>
        </p:txBody>
      </p:sp>
      <p:sp>
        <p:nvSpPr>
          <p:cNvPr id="15" name="TextBox 14">
            <a:extLst>
              <a:ext uri="{FF2B5EF4-FFF2-40B4-BE49-F238E27FC236}">
                <a16:creationId xmlns:a16="http://schemas.microsoft.com/office/drawing/2014/main" id="{99C45F1F-0870-8EC5-2A96-FDBB588C4C6B}"/>
              </a:ext>
            </a:extLst>
          </p:cNvPr>
          <p:cNvSpPr txBox="1"/>
          <p:nvPr userDrawn="1"/>
        </p:nvSpPr>
        <p:spPr>
          <a:xfrm>
            <a:off x="8256493" y="5143696"/>
            <a:ext cx="3514165" cy="1200329"/>
          </a:xfrm>
          <a:prstGeom prst="rect">
            <a:avLst/>
          </a:prstGeom>
          <a:noFill/>
        </p:spPr>
        <p:txBody>
          <a:bodyPr wrap="square">
            <a:spAutoFit/>
          </a:bodyPr>
          <a:lstStyle/>
          <a:p>
            <a:pPr algn="r"/>
            <a:r>
              <a:rPr lang="en-US" sz="800" b="0" i="0" u="none" strike="noStrike">
                <a:solidFill>
                  <a:srgbClr val="FFC000"/>
                </a:solidFill>
                <a:effectLst/>
                <a:latin typeface="Montserrat" pitchFamily="2" charset="77"/>
              </a:rPr>
              <a:t>This material is private. It does not take into account any specific business objectives of the recipient. The information herein does not constitute advice. While every effort has been made to ensure the information herein is accurate, its accuracy cannot be guaranteed. The author accepts no liability for any damages (including, but not limited to, lost profits) arising from reliance upon this material. Unauthorized copying of this material is strictly prohibited without the prior written consent of the author.</a:t>
            </a:r>
            <a:r>
              <a:rPr lang="en-US" sz="800" b="0" i="0">
                <a:solidFill>
                  <a:srgbClr val="FFC000"/>
                </a:solidFill>
                <a:effectLst/>
                <a:latin typeface="Montserrat" pitchFamily="2" charset="77"/>
              </a:rPr>
              <a:t>​</a:t>
            </a:r>
            <a:endParaRPr lang="en-US" sz="800">
              <a:solidFill>
                <a:srgbClr val="FFC000"/>
              </a:solidFill>
              <a:latin typeface="Montserrat" pitchFamily="2" charset="77"/>
            </a:endParaRPr>
          </a:p>
        </p:txBody>
      </p:sp>
      <p:pic>
        <p:nvPicPr>
          <p:cNvPr id="4" name="Picture 3" descr="A black background with white text&#10;&#10;AI-generated content may be incorrect.">
            <a:extLst>
              <a:ext uri="{FF2B5EF4-FFF2-40B4-BE49-F238E27FC236}">
                <a16:creationId xmlns:a16="http://schemas.microsoft.com/office/drawing/2014/main" id="{B9F532C7-59FC-2826-C3D7-4F2DAB33E7C3}"/>
              </a:ext>
            </a:extLst>
          </p:cNvPr>
          <p:cNvPicPr>
            <a:picLocks noChangeAspect="1"/>
          </p:cNvPicPr>
          <p:nvPr userDrawn="1"/>
        </p:nvPicPr>
        <p:blipFill>
          <a:blip r:embed="rId2">
            <a:extLst>
              <a:ext uri="{28A0092B-C50C-407E-A947-70E740481C1C}">
                <a14:useLocalDpi xmlns:a14="http://schemas.microsoft.com/office/drawing/2010/main" val="0"/>
              </a:ext>
            </a:extLst>
          </a:blip>
          <a:srcRect l="18786" t="43609" r="20408" b="44564"/>
          <a:stretch>
            <a:fillRect/>
          </a:stretch>
        </p:blipFill>
        <p:spPr>
          <a:xfrm>
            <a:off x="10276115" y="321468"/>
            <a:ext cx="1621970" cy="291577"/>
          </a:xfrm>
          <a:prstGeom prst="rect">
            <a:avLst/>
          </a:prstGeom>
        </p:spPr>
      </p:pic>
    </p:spTree>
    <p:extLst>
      <p:ext uri="{BB962C8B-B14F-4D97-AF65-F5344CB8AC3E}">
        <p14:creationId xmlns:p14="http://schemas.microsoft.com/office/powerpoint/2010/main" val="375875674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act Slide_Dark">
    <p:bg>
      <p:bgPr>
        <a:solidFill>
          <a:srgbClr val="FFC000"/>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A618214-EEBE-9C7D-3621-48823BD63F7C}"/>
              </a:ext>
            </a:extLst>
          </p:cNvPr>
          <p:cNvSpPr/>
          <p:nvPr userDrawn="1"/>
        </p:nvSpPr>
        <p:spPr>
          <a:xfrm>
            <a:off x="5550939" y="4197176"/>
            <a:ext cx="1954452" cy="1794436"/>
          </a:xfrm>
          <a:prstGeom prst="rect">
            <a:avLst/>
          </a:prstGeom>
          <a:solidFill>
            <a:srgbClr val="1257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accent6">
                  <a:lumMod val="50000"/>
                </a:schemeClr>
              </a:solidFill>
              <a:latin typeface="Montserrat" pitchFamily="2" charset="77"/>
              <a:cs typeface="Arial" panose="020B0604020202020204" pitchFamily="34" charset="0"/>
            </a:endParaRPr>
          </a:p>
        </p:txBody>
      </p:sp>
      <p:sp>
        <p:nvSpPr>
          <p:cNvPr id="10" name="Rectangle 9">
            <a:extLst>
              <a:ext uri="{FF2B5EF4-FFF2-40B4-BE49-F238E27FC236}">
                <a16:creationId xmlns:a16="http://schemas.microsoft.com/office/drawing/2014/main" id="{6E3D0241-AB98-AAC0-7175-77C83305A7D0}"/>
              </a:ext>
            </a:extLst>
          </p:cNvPr>
          <p:cNvSpPr/>
          <p:nvPr userDrawn="1"/>
        </p:nvSpPr>
        <p:spPr>
          <a:xfrm>
            <a:off x="3315739" y="4197177"/>
            <a:ext cx="1954452" cy="1794436"/>
          </a:xfrm>
          <a:prstGeom prst="rect">
            <a:avLst/>
          </a:prstGeom>
          <a:solidFill>
            <a:srgbClr val="1257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accent6">
                  <a:lumMod val="50000"/>
                </a:schemeClr>
              </a:solidFill>
              <a:latin typeface="Montserrat" pitchFamily="2" charset="77"/>
            </a:endParaRPr>
          </a:p>
        </p:txBody>
      </p:sp>
      <p:sp>
        <p:nvSpPr>
          <p:cNvPr id="5" name="Rectangle 4">
            <a:extLst>
              <a:ext uri="{FF2B5EF4-FFF2-40B4-BE49-F238E27FC236}">
                <a16:creationId xmlns:a16="http://schemas.microsoft.com/office/drawing/2014/main" id="{B3DCE7F6-C396-7F93-82C1-44C60B8198E1}"/>
              </a:ext>
            </a:extLst>
          </p:cNvPr>
          <p:cNvSpPr/>
          <p:nvPr userDrawn="1"/>
        </p:nvSpPr>
        <p:spPr>
          <a:xfrm>
            <a:off x="1001185" y="4199964"/>
            <a:ext cx="1954452" cy="1794436"/>
          </a:xfrm>
          <a:prstGeom prst="rect">
            <a:avLst/>
          </a:prstGeom>
          <a:solidFill>
            <a:srgbClr val="1257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accent6">
                  <a:lumMod val="50000"/>
                </a:schemeClr>
              </a:solidFill>
              <a:latin typeface="Montserrat" pitchFamily="2" charset="77"/>
              <a:cs typeface="Arial" panose="020B0604020202020204" pitchFamily="34" charset="0"/>
            </a:endParaRPr>
          </a:p>
        </p:txBody>
      </p:sp>
      <p:sp>
        <p:nvSpPr>
          <p:cNvPr id="2" name="Title 1"/>
          <p:cNvSpPr>
            <a:spLocks noGrp="1"/>
          </p:cNvSpPr>
          <p:nvPr>
            <p:ph type="title"/>
          </p:nvPr>
        </p:nvSpPr>
        <p:spPr>
          <a:xfrm>
            <a:off x="1001185" y="279400"/>
            <a:ext cx="9497484" cy="1156189"/>
          </a:xfrm>
          <a:prstGeom prst="rect">
            <a:avLst/>
          </a:prstGeom>
        </p:spPr>
        <p:txBody>
          <a:bodyPr>
            <a:normAutofit/>
          </a:bodyPr>
          <a:lstStyle>
            <a:lvl1pPr>
              <a:defRPr sz="4267" b="1">
                <a:solidFill>
                  <a:schemeClr val="accent6">
                    <a:lumMod val="50000"/>
                  </a:schemeClr>
                </a:solidFill>
                <a:latin typeface="Montserrat" pitchFamily="2" charset="77"/>
                <a:cs typeface="Arial" panose="020B0604020202020204" pitchFamily="34" charset="0"/>
              </a:defRPr>
            </a:lvl1pPr>
          </a:lstStyle>
          <a:p>
            <a:r>
              <a:rPr lang="en-US" dirty="0"/>
              <a:t>Click to edit Master title style</a:t>
            </a:r>
          </a:p>
        </p:txBody>
      </p:sp>
      <p:sp>
        <p:nvSpPr>
          <p:cNvPr id="14" name="Picture Placeholder 30">
            <a:extLst>
              <a:ext uri="{FF2B5EF4-FFF2-40B4-BE49-F238E27FC236}">
                <a16:creationId xmlns:a16="http://schemas.microsoft.com/office/drawing/2014/main" id="{2EF9015F-1742-93D0-A2D3-D7336D48A603}"/>
              </a:ext>
            </a:extLst>
          </p:cNvPr>
          <p:cNvSpPr>
            <a:spLocks noGrp="1"/>
          </p:cNvSpPr>
          <p:nvPr>
            <p:ph type="pic" sz="quarter" idx="21"/>
          </p:nvPr>
        </p:nvSpPr>
        <p:spPr>
          <a:xfrm>
            <a:off x="1001185" y="1714301"/>
            <a:ext cx="1954452" cy="1714700"/>
          </a:xfrm>
          <a:prstGeom prst="rect">
            <a:avLst/>
          </a:prstGeom>
          <a:solidFill>
            <a:srgbClr val="125740"/>
          </a:solidFill>
        </p:spPr>
        <p:txBody>
          <a:bodyPr/>
          <a:lstStyle>
            <a:lvl1pPr marL="0" indent="0" algn="ctr">
              <a:buNone/>
              <a:defRPr>
                <a:solidFill>
                  <a:srgbClr val="FFC000"/>
                </a:solidFill>
                <a:latin typeface="Montserrat" pitchFamily="2" charset="77"/>
              </a:defRPr>
            </a:lvl1pPr>
          </a:lstStyle>
          <a:p>
            <a:endParaRPr lang="en-US"/>
          </a:p>
        </p:txBody>
      </p:sp>
      <p:sp>
        <p:nvSpPr>
          <p:cNvPr id="15" name="Picture Placeholder 30">
            <a:extLst>
              <a:ext uri="{FF2B5EF4-FFF2-40B4-BE49-F238E27FC236}">
                <a16:creationId xmlns:a16="http://schemas.microsoft.com/office/drawing/2014/main" id="{982D63AB-4EEB-4F55-5E82-AECE54A6ADA8}"/>
              </a:ext>
            </a:extLst>
          </p:cNvPr>
          <p:cNvSpPr>
            <a:spLocks noGrp="1"/>
          </p:cNvSpPr>
          <p:nvPr>
            <p:ph type="pic" sz="quarter" idx="22"/>
          </p:nvPr>
        </p:nvSpPr>
        <p:spPr>
          <a:xfrm>
            <a:off x="3315738" y="1679283"/>
            <a:ext cx="1954452" cy="1714700"/>
          </a:xfrm>
          <a:prstGeom prst="rect">
            <a:avLst/>
          </a:prstGeom>
          <a:solidFill>
            <a:srgbClr val="125740"/>
          </a:solidFill>
        </p:spPr>
        <p:txBody>
          <a:bodyPr/>
          <a:lstStyle>
            <a:lvl1pPr marL="0" indent="0" algn="ctr">
              <a:buNone/>
              <a:defRPr>
                <a:solidFill>
                  <a:srgbClr val="FFC000"/>
                </a:solidFill>
                <a:latin typeface="Montserrat" pitchFamily="2" charset="77"/>
              </a:defRPr>
            </a:lvl1pPr>
          </a:lstStyle>
          <a:p>
            <a:endParaRPr lang="en-US"/>
          </a:p>
        </p:txBody>
      </p:sp>
      <p:sp>
        <p:nvSpPr>
          <p:cNvPr id="16" name="Text Placeholder 18">
            <a:extLst>
              <a:ext uri="{FF2B5EF4-FFF2-40B4-BE49-F238E27FC236}">
                <a16:creationId xmlns:a16="http://schemas.microsoft.com/office/drawing/2014/main" id="{176D7867-DD9C-C53C-ACE9-7F96F63477CD}"/>
              </a:ext>
            </a:extLst>
          </p:cNvPr>
          <p:cNvSpPr>
            <a:spLocks noGrp="1"/>
          </p:cNvSpPr>
          <p:nvPr>
            <p:ph type="body" sz="quarter" idx="18"/>
          </p:nvPr>
        </p:nvSpPr>
        <p:spPr>
          <a:xfrm>
            <a:off x="1001185" y="3501696"/>
            <a:ext cx="1954452" cy="406400"/>
          </a:xfrm>
          <a:prstGeom prst="rect">
            <a:avLst/>
          </a:prstGeom>
        </p:spPr>
        <p:txBody>
          <a:bodyPr anchor="t">
            <a:noAutofit/>
          </a:bodyPr>
          <a:lstStyle>
            <a:lvl1pPr marL="0" indent="0">
              <a:buNone/>
              <a:defRPr sz="1400" b="1" baseline="0">
                <a:solidFill>
                  <a:schemeClr val="accent6">
                    <a:lumMod val="50000"/>
                  </a:schemeClr>
                </a:solidFill>
                <a:latin typeface="Montserrat" pitchFamily="2" charset="77"/>
                <a:cs typeface="Arial" panose="020B0604020202020204" pitchFamily="34" charset="0"/>
              </a:defRPr>
            </a:lvl1pPr>
          </a:lstStyle>
          <a:p>
            <a:pPr lvl="0"/>
            <a:r>
              <a:rPr lang="en-US"/>
              <a:t>Click to edit Master text styles</a:t>
            </a:r>
          </a:p>
        </p:txBody>
      </p:sp>
      <p:sp>
        <p:nvSpPr>
          <p:cNvPr id="17" name="Text Placeholder 18">
            <a:extLst>
              <a:ext uri="{FF2B5EF4-FFF2-40B4-BE49-F238E27FC236}">
                <a16:creationId xmlns:a16="http://schemas.microsoft.com/office/drawing/2014/main" id="{3E77695A-6BD7-1156-7930-CC1791CECE34}"/>
              </a:ext>
            </a:extLst>
          </p:cNvPr>
          <p:cNvSpPr>
            <a:spLocks noGrp="1"/>
          </p:cNvSpPr>
          <p:nvPr>
            <p:ph type="body" sz="quarter" idx="19"/>
          </p:nvPr>
        </p:nvSpPr>
        <p:spPr>
          <a:xfrm>
            <a:off x="3318130" y="3501696"/>
            <a:ext cx="1952060" cy="406400"/>
          </a:xfrm>
          <a:prstGeom prst="rect">
            <a:avLst/>
          </a:prstGeom>
        </p:spPr>
        <p:txBody>
          <a:bodyPr anchor="t">
            <a:noAutofit/>
          </a:bodyPr>
          <a:lstStyle>
            <a:lvl1pPr marL="0" indent="0">
              <a:buNone/>
              <a:defRPr sz="1400" b="1" baseline="0">
                <a:solidFill>
                  <a:schemeClr val="accent6">
                    <a:lumMod val="50000"/>
                  </a:schemeClr>
                </a:solidFill>
                <a:latin typeface="Montserrat" pitchFamily="2" charset="77"/>
                <a:cs typeface="Arial" panose="020B0604020202020204" pitchFamily="34" charset="0"/>
              </a:defRPr>
            </a:lvl1pPr>
          </a:lstStyle>
          <a:p>
            <a:pPr lvl="0"/>
            <a:r>
              <a:rPr lang="en-US"/>
              <a:t>Click to edit Master text styles</a:t>
            </a:r>
          </a:p>
        </p:txBody>
      </p:sp>
      <p:sp>
        <p:nvSpPr>
          <p:cNvPr id="3" name="Text Placeholder 21">
            <a:extLst>
              <a:ext uri="{FF2B5EF4-FFF2-40B4-BE49-F238E27FC236}">
                <a16:creationId xmlns:a16="http://schemas.microsoft.com/office/drawing/2014/main" id="{2E28FC1F-AA5C-A3A8-208F-56239C0D1C4C}"/>
              </a:ext>
            </a:extLst>
          </p:cNvPr>
          <p:cNvSpPr>
            <a:spLocks noGrp="1"/>
          </p:cNvSpPr>
          <p:nvPr userDrawn="1"/>
        </p:nvSpPr>
        <p:spPr>
          <a:xfrm>
            <a:off x="1155659" y="4488624"/>
            <a:ext cx="1605470" cy="1310149"/>
          </a:xfrm>
          <a:prstGeom prst="rect">
            <a:avLst/>
          </a:prstGeom>
          <a:noFill/>
        </p:spPr>
        <p:txBody>
          <a:bodyPr vert="horz" lIns="0" tIns="0" rIns="0" bIns="0" rtlCol="0">
            <a:noAutofit/>
          </a:bodyPr>
          <a:lstStyle>
            <a:lvl1pPr marL="0" marR="0" indent="0" algn="l" defTabSz="914400" rtl="0" eaLnBrk="1" fontAlgn="auto" latinLnBrk="0" hangingPunct="1">
              <a:lnSpc>
                <a:spcPct val="100000"/>
              </a:lnSpc>
              <a:spcBef>
                <a:spcPts val="0"/>
              </a:spcBef>
              <a:spcAft>
                <a:spcPts val="0"/>
              </a:spcAft>
              <a:buClrTx/>
              <a:buSzPct val="75000"/>
              <a:buFont typeface="Arial"/>
              <a:buNone/>
              <a:tabLst/>
              <a:defRPr sz="700" kern="1200">
                <a:solidFill>
                  <a:srgbClr val="1F4866"/>
                </a:solidFill>
                <a:latin typeface="+mn-lt"/>
                <a:ea typeface="+mn-ea"/>
                <a:cs typeface="+mn-cs"/>
              </a:defRPr>
            </a:lvl1pPr>
            <a:lvl2pPr marL="571500" indent="-342900" algn="l" defTabSz="914400" rtl="0" eaLnBrk="1" latinLnBrk="0" hangingPunct="1">
              <a:spcBef>
                <a:spcPct val="20000"/>
              </a:spcBef>
              <a:buClrTx/>
              <a:buSzPct val="75000"/>
              <a:buFont typeface="Arial"/>
              <a:buChar char="•"/>
              <a:tabLst/>
              <a:defRPr sz="700" kern="1200">
                <a:solidFill>
                  <a:schemeClr val="tx1"/>
                </a:solidFill>
                <a:latin typeface="+mn-lt"/>
                <a:ea typeface="+mn-ea"/>
                <a:cs typeface="+mn-cs"/>
              </a:defRPr>
            </a:lvl2pPr>
            <a:lvl3pPr marL="742950" indent="-285750" algn="l" defTabSz="914400" rtl="0" eaLnBrk="1" latinLnBrk="0" hangingPunct="1">
              <a:spcBef>
                <a:spcPct val="20000"/>
              </a:spcBef>
              <a:buClrTx/>
              <a:buSzPct val="75000"/>
              <a:buFont typeface="Arial"/>
              <a:buChar char="•"/>
              <a:tabLst/>
              <a:defRPr sz="700" kern="1200">
                <a:solidFill>
                  <a:srgbClr val="858D95"/>
                </a:solidFill>
                <a:latin typeface="+mn-lt"/>
                <a:ea typeface="+mn-ea"/>
                <a:cs typeface="+mn-cs"/>
              </a:defRPr>
            </a:lvl3pPr>
            <a:lvl4pPr marL="971550" indent="-285750" algn="l" defTabSz="914400" rtl="0" eaLnBrk="1" latinLnBrk="0" hangingPunct="1">
              <a:spcBef>
                <a:spcPct val="20000"/>
              </a:spcBef>
              <a:buClrTx/>
              <a:buSzPct val="75000"/>
              <a:buFont typeface="Arial"/>
              <a:buChar char="•"/>
              <a:tabLst/>
              <a:defRPr sz="700" kern="1200">
                <a:solidFill>
                  <a:schemeClr val="tx1"/>
                </a:solidFill>
                <a:latin typeface="+mn-lt"/>
                <a:ea typeface="+mn-ea"/>
                <a:cs typeface="+mn-cs"/>
              </a:defRPr>
            </a:lvl4pPr>
            <a:lvl5pPr marL="1200150" indent="-285750" algn="l" defTabSz="914400" rtl="0" eaLnBrk="1" latinLnBrk="0" hangingPunct="1">
              <a:spcBef>
                <a:spcPct val="20000"/>
              </a:spcBef>
              <a:buClrTx/>
              <a:buSzPct val="75000"/>
              <a:buFont typeface="Arial"/>
              <a:buChar char="•"/>
              <a:defRPr sz="7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800" b="1">
                <a:solidFill>
                  <a:srgbClr val="FFC000"/>
                </a:solidFill>
                <a:latin typeface="Montserrat" pitchFamily="2" charset="77"/>
                <a:cs typeface="Arial" panose="020B0604020202020204" pitchFamily="34" charset="0"/>
              </a:rPr>
              <a:t>North America</a:t>
            </a:r>
          </a:p>
          <a:p>
            <a:r>
              <a:rPr lang="en-US" sz="800" b="1">
                <a:solidFill>
                  <a:srgbClr val="FFC000"/>
                </a:solidFill>
                <a:latin typeface="Montserrat" pitchFamily="2" charset="77"/>
                <a:cs typeface="Arial" panose="020B0604020202020204" pitchFamily="34" charset="0"/>
              </a:rPr>
              <a:t> </a:t>
            </a:r>
          </a:p>
          <a:p>
            <a:r>
              <a:rPr lang="en-US" sz="800" b="1">
                <a:solidFill>
                  <a:srgbClr val="FFC000"/>
                </a:solidFill>
                <a:latin typeface="Montserrat" pitchFamily="2" charset="77"/>
                <a:cs typeface="Arial" panose="020B0604020202020204" pitchFamily="34" charset="0"/>
              </a:rPr>
              <a:t>Canada </a:t>
            </a:r>
          </a:p>
          <a:p>
            <a:r>
              <a:rPr lang="en-US" sz="800" b="1">
                <a:solidFill>
                  <a:srgbClr val="FFC000"/>
                </a:solidFill>
                <a:latin typeface="Montserrat" pitchFamily="2" charset="77"/>
                <a:cs typeface="Arial" panose="020B0604020202020204" pitchFamily="34" charset="0"/>
              </a:rPr>
              <a:t>Calgary (Headquarters)</a:t>
            </a:r>
          </a:p>
          <a:p>
            <a:r>
              <a:rPr lang="en-US" sz="800">
                <a:solidFill>
                  <a:srgbClr val="FFC000"/>
                </a:solidFill>
                <a:latin typeface="Montserrat" pitchFamily="2" charset="77"/>
                <a:cs typeface="Arial" panose="020B0604020202020204" pitchFamily="34" charset="0"/>
              </a:rPr>
              <a:t>T +1 403 294 5500</a:t>
            </a:r>
            <a:br>
              <a:rPr lang="en-US" sz="800">
                <a:solidFill>
                  <a:srgbClr val="FFC000"/>
                </a:solidFill>
                <a:latin typeface="Montserrat" pitchFamily="2" charset="77"/>
                <a:cs typeface="Arial" panose="020B0604020202020204" pitchFamily="34" charset="0"/>
              </a:rPr>
            </a:br>
            <a:r>
              <a:rPr lang="en-US" sz="800">
                <a:solidFill>
                  <a:srgbClr val="FFC000"/>
                </a:solidFill>
                <a:latin typeface="Montserrat" pitchFamily="2" charset="77"/>
                <a:cs typeface="Arial" panose="020B0604020202020204" pitchFamily="34" charset="0"/>
              </a:rPr>
              <a:t>TF +1 877 777 6135</a:t>
            </a:r>
          </a:p>
          <a:p>
            <a:endParaRPr lang="pt-BR" sz="800" b="1">
              <a:solidFill>
                <a:srgbClr val="FFC000"/>
              </a:solidFill>
              <a:latin typeface="Montserrat" pitchFamily="2" charset="77"/>
              <a:cs typeface="Arial" panose="020B0604020202020204" pitchFamily="34" charset="0"/>
            </a:endParaRPr>
          </a:p>
          <a:p>
            <a:r>
              <a:rPr lang="pt-BR" sz="800" b="1">
                <a:solidFill>
                  <a:srgbClr val="FFC000"/>
                </a:solidFill>
                <a:latin typeface="Montserrat" pitchFamily="2" charset="77"/>
                <a:cs typeface="Arial" panose="020B0604020202020204" pitchFamily="34" charset="0"/>
              </a:rPr>
              <a:t>United States</a:t>
            </a:r>
          </a:p>
          <a:p>
            <a:r>
              <a:rPr lang="pt-BR" sz="800" b="1">
                <a:solidFill>
                  <a:srgbClr val="FFC000"/>
                </a:solidFill>
                <a:latin typeface="Montserrat" pitchFamily="2" charset="77"/>
                <a:cs typeface="Arial" panose="020B0604020202020204" pitchFamily="34" charset="0"/>
              </a:rPr>
              <a:t>Denver</a:t>
            </a:r>
          </a:p>
          <a:p>
            <a:r>
              <a:rPr lang="pt-BR" sz="800">
                <a:solidFill>
                  <a:srgbClr val="FFC000"/>
                </a:solidFill>
                <a:latin typeface="Montserrat" pitchFamily="2" charset="77"/>
                <a:cs typeface="Arial" panose="020B0604020202020204" pitchFamily="34" charset="0"/>
              </a:rPr>
              <a:t>T +1 303 277 0270</a:t>
            </a:r>
          </a:p>
          <a:p>
            <a:endParaRPr lang="pt-BR" sz="800">
              <a:solidFill>
                <a:srgbClr val="FFC000"/>
              </a:solidFill>
              <a:latin typeface="Montserrat" pitchFamily="2" charset="77"/>
              <a:cs typeface="Arial" panose="020B0604020202020204" pitchFamily="34" charset="0"/>
            </a:endParaRPr>
          </a:p>
          <a:p>
            <a:endParaRPr lang="en-US" sz="800">
              <a:solidFill>
                <a:srgbClr val="FFC000"/>
              </a:solidFill>
              <a:latin typeface="Montserrat" pitchFamily="2" charset="77"/>
              <a:cs typeface="Arial" panose="020B0604020202020204" pitchFamily="34" charset="0"/>
            </a:endParaRPr>
          </a:p>
        </p:txBody>
      </p:sp>
      <p:sp>
        <p:nvSpPr>
          <p:cNvPr id="13" name="Text Placeholder 21">
            <a:extLst>
              <a:ext uri="{FF2B5EF4-FFF2-40B4-BE49-F238E27FC236}">
                <a16:creationId xmlns:a16="http://schemas.microsoft.com/office/drawing/2014/main" id="{5EFBFB8F-BD32-BD8C-CC15-45CD7CAA63B6}"/>
              </a:ext>
            </a:extLst>
          </p:cNvPr>
          <p:cNvSpPr>
            <a:spLocks noGrp="1"/>
          </p:cNvSpPr>
          <p:nvPr userDrawn="1"/>
        </p:nvSpPr>
        <p:spPr>
          <a:xfrm>
            <a:off x="3490229" y="4488623"/>
            <a:ext cx="1605470" cy="1310149"/>
          </a:xfrm>
          <a:prstGeom prst="rect">
            <a:avLst/>
          </a:prstGeom>
          <a:noFill/>
        </p:spPr>
        <p:txBody>
          <a:bodyPr vert="horz" lIns="0" tIns="0" rIns="0" bIns="0" rtlCol="0">
            <a:noAutofit/>
          </a:bodyPr>
          <a:lstStyle>
            <a:lvl1pPr marL="0" marR="0" indent="0" algn="l" defTabSz="914400" rtl="0" eaLnBrk="1" fontAlgn="auto" latinLnBrk="0" hangingPunct="1">
              <a:lnSpc>
                <a:spcPct val="100000"/>
              </a:lnSpc>
              <a:spcBef>
                <a:spcPts val="0"/>
              </a:spcBef>
              <a:spcAft>
                <a:spcPts val="0"/>
              </a:spcAft>
              <a:buClrTx/>
              <a:buSzPct val="75000"/>
              <a:buFont typeface="Arial"/>
              <a:buNone/>
              <a:tabLst/>
              <a:defRPr sz="700" kern="1200">
                <a:solidFill>
                  <a:srgbClr val="1F4866"/>
                </a:solidFill>
                <a:latin typeface="+mn-lt"/>
                <a:ea typeface="+mn-ea"/>
                <a:cs typeface="+mn-cs"/>
              </a:defRPr>
            </a:lvl1pPr>
            <a:lvl2pPr marL="571500" indent="-342900" algn="l" defTabSz="914400" rtl="0" eaLnBrk="1" latinLnBrk="0" hangingPunct="1">
              <a:spcBef>
                <a:spcPct val="20000"/>
              </a:spcBef>
              <a:buClrTx/>
              <a:buSzPct val="75000"/>
              <a:buFont typeface="Arial"/>
              <a:buChar char="•"/>
              <a:tabLst/>
              <a:defRPr sz="700" kern="1200">
                <a:solidFill>
                  <a:schemeClr val="tx1"/>
                </a:solidFill>
                <a:latin typeface="+mn-lt"/>
                <a:ea typeface="+mn-ea"/>
                <a:cs typeface="+mn-cs"/>
              </a:defRPr>
            </a:lvl2pPr>
            <a:lvl3pPr marL="742950" indent="-285750" algn="l" defTabSz="914400" rtl="0" eaLnBrk="1" latinLnBrk="0" hangingPunct="1">
              <a:spcBef>
                <a:spcPct val="20000"/>
              </a:spcBef>
              <a:buClrTx/>
              <a:buSzPct val="75000"/>
              <a:buFont typeface="Arial"/>
              <a:buChar char="•"/>
              <a:tabLst/>
              <a:defRPr sz="700" kern="1200">
                <a:solidFill>
                  <a:srgbClr val="858D95"/>
                </a:solidFill>
                <a:latin typeface="+mn-lt"/>
                <a:ea typeface="+mn-ea"/>
                <a:cs typeface="+mn-cs"/>
              </a:defRPr>
            </a:lvl3pPr>
            <a:lvl4pPr marL="971550" indent="-285750" algn="l" defTabSz="914400" rtl="0" eaLnBrk="1" latinLnBrk="0" hangingPunct="1">
              <a:spcBef>
                <a:spcPct val="20000"/>
              </a:spcBef>
              <a:buClrTx/>
              <a:buSzPct val="75000"/>
              <a:buFont typeface="Arial"/>
              <a:buChar char="•"/>
              <a:tabLst/>
              <a:defRPr sz="700" kern="1200">
                <a:solidFill>
                  <a:schemeClr val="tx1"/>
                </a:solidFill>
                <a:latin typeface="+mn-lt"/>
                <a:ea typeface="+mn-ea"/>
                <a:cs typeface="+mn-cs"/>
              </a:defRPr>
            </a:lvl4pPr>
            <a:lvl5pPr marL="1200150" indent="-285750" algn="l" defTabSz="914400" rtl="0" eaLnBrk="1" latinLnBrk="0" hangingPunct="1">
              <a:spcBef>
                <a:spcPct val="20000"/>
              </a:spcBef>
              <a:buClrTx/>
              <a:buSzPct val="75000"/>
              <a:buFont typeface="Arial"/>
              <a:buChar char="•"/>
              <a:defRPr sz="7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l" rtl="0" fontAlgn="base"/>
            <a:r>
              <a:rPr lang="en-US" sz="800" b="1" i="0" u="none" strike="noStrike" dirty="0">
                <a:solidFill>
                  <a:srgbClr val="FFC000"/>
                </a:solidFill>
                <a:effectLst/>
                <a:latin typeface="Montserrat" pitchFamily="2" charset="77"/>
              </a:rPr>
              <a:t>Latin America</a:t>
            </a:r>
            <a:r>
              <a:rPr lang="en-US" sz="800" b="0" i="0" dirty="0">
                <a:solidFill>
                  <a:srgbClr val="FFC000"/>
                </a:solidFill>
                <a:effectLst/>
                <a:latin typeface="Montserrat" pitchFamily="2" charset="77"/>
              </a:rPr>
              <a:t>​</a:t>
            </a:r>
            <a:br>
              <a:rPr lang="en-US" sz="800" b="0" i="0" dirty="0">
                <a:solidFill>
                  <a:srgbClr val="FFC000"/>
                </a:solidFill>
                <a:effectLst/>
                <a:latin typeface="Montserrat" pitchFamily="2" charset="77"/>
              </a:rPr>
            </a:br>
            <a:r>
              <a:rPr lang="en-US" sz="800" b="0" i="0" dirty="0">
                <a:solidFill>
                  <a:srgbClr val="FFC000"/>
                </a:solidFill>
                <a:effectLst/>
                <a:latin typeface="Montserrat" pitchFamily="2" charset="77"/>
              </a:rPr>
              <a:t>​</a:t>
            </a:r>
          </a:p>
          <a:p>
            <a:pPr algn="l" rtl="0" fontAlgn="base"/>
            <a:r>
              <a:rPr lang="en-US" sz="800" b="1" i="0" u="none" strike="noStrike" dirty="0">
                <a:solidFill>
                  <a:srgbClr val="FFC000"/>
                </a:solidFill>
                <a:effectLst/>
                <a:latin typeface="Montserrat" pitchFamily="2" charset="77"/>
              </a:rPr>
              <a:t>Mexico</a:t>
            </a:r>
            <a:r>
              <a:rPr lang="en-US" sz="800" b="0" i="0" dirty="0">
                <a:solidFill>
                  <a:srgbClr val="FFC000"/>
                </a:solidFill>
                <a:effectLst/>
                <a:latin typeface="Montserrat" pitchFamily="2" charset="77"/>
              </a:rPr>
              <a:t>​</a:t>
            </a:r>
          </a:p>
          <a:p>
            <a:pPr algn="l" rtl="0" fontAlgn="base"/>
            <a:r>
              <a:rPr lang="en-US" sz="800" b="1" i="0" u="none" strike="noStrike" dirty="0">
                <a:solidFill>
                  <a:srgbClr val="FFC000"/>
                </a:solidFill>
                <a:effectLst/>
                <a:latin typeface="Montserrat" pitchFamily="2" charset="77"/>
              </a:rPr>
              <a:t>Mexico City</a:t>
            </a:r>
            <a:r>
              <a:rPr lang="en-US" sz="800" b="0" i="0" dirty="0">
                <a:solidFill>
                  <a:srgbClr val="FFC000"/>
                </a:solidFill>
                <a:effectLst/>
                <a:latin typeface="Montserrat" pitchFamily="2" charset="77"/>
              </a:rPr>
              <a:t>​</a:t>
            </a:r>
          </a:p>
          <a:p>
            <a:pPr algn="l" rtl="0" fontAlgn="base"/>
            <a:r>
              <a:rPr lang="en-US" sz="800" b="0" i="0" u="none" strike="noStrike" dirty="0">
                <a:solidFill>
                  <a:srgbClr val="FFC000"/>
                </a:solidFill>
                <a:effectLst/>
                <a:latin typeface="Montserrat" pitchFamily="2" charset="77"/>
              </a:rPr>
              <a:t>T +52 55 5202 3600 </a:t>
            </a:r>
            <a:endParaRPr lang="en-US" sz="800" b="0" i="0" dirty="0">
              <a:solidFill>
                <a:srgbClr val="FFC000"/>
              </a:solidFill>
              <a:effectLst/>
              <a:latin typeface="Montserrat" pitchFamily="2" charset="77"/>
            </a:endParaRPr>
          </a:p>
          <a:p>
            <a:endParaRPr lang="pt-BR" sz="800" dirty="0">
              <a:solidFill>
                <a:srgbClr val="FFC000"/>
              </a:solidFill>
              <a:latin typeface="Montserrat" pitchFamily="2" charset="77"/>
              <a:cs typeface="Arial" panose="020B0604020202020204" pitchFamily="34" charset="0"/>
            </a:endParaRPr>
          </a:p>
          <a:p>
            <a:endParaRPr lang="en-US" sz="800" dirty="0">
              <a:solidFill>
                <a:srgbClr val="FFC000"/>
              </a:solidFill>
              <a:latin typeface="Montserrat" pitchFamily="2" charset="77"/>
              <a:cs typeface="Arial" panose="020B0604020202020204" pitchFamily="34" charset="0"/>
            </a:endParaRPr>
          </a:p>
        </p:txBody>
      </p:sp>
      <p:sp>
        <p:nvSpPr>
          <p:cNvPr id="18" name="Text Placeholder 21">
            <a:extLst>
              <a:ext uri="{FF2B5EF4-FFF2-40B4-BE49-F238E27FC236}">
                <a16:creationId xmlns:a16="http://schemas.microsoft.com/office/drawing/2014/main" id="{5CAD8441-832C-5741-D3E0-6DE553271C44}"/>
              </a:ext>
            </a:extLst>
          </p:cNvPr>
          <p:cNvSpPr>
            <a:spLocks noGrp="1"/>
          </p:cNvSpPr>
          <p:nvPr userDrawn="1"/>
        </p:nvSpPr>
        <p:spPr>
          <a:xfrm>
            <a:off x="5749927" y="4488623"/>
            <a:ext cx="1605470" cy="1310149"/>
          </a:xfrm>
          <a:prstGeom prst="rect">
            <a:avLst/>
          </a:prstGeom>
          <a:noFill/>
        </p:spPr>
        <p:txBody>
          <a:bodyPr vert="horz" lIns="0" tIns="0" rIns="0" bIns="0" rtlCol="0">
            <a:noAutofit/>
          </a:bodyPr>
          <a:lstStyle>
            <a:lvl1pPr marL="0" marR="0" indent="0" algn="l" defTabSz="914400" rtl="0" eaLnBrk="1" fontAlgn="auto" latinLnBrk="0" hangingPunct="1">
              <a:lnSpc>
                <a:spcPct val="100000"/>
              </a:lnSpc>
              <a:spcBef>
                <a:spcPts val="0"/>
              </a:spcBef>
              <a:spcAft>
                <a:spcPts val="0"/>
              </a:spcAft>
              <a:buClrTx/>
              <a:buSzPct val="75000"/>
              <a:buFont typeface="Arial"/>
              <a:buNone/>
              <a:tabLst/>
              <a:defRPr sz="700" kern="1200">
                <a:solidFill>
                  <a:srgbClr val="1F4866"/>
                </a:solidFill>
                <a:latin typeface="+mn-lt"/>
                <a:ea typeface="+mn-ea"/>
                <a:cs typeface="+mn-cs"/>
              </a:defRPr>
            </a:lvl1pPr>
            <a:lvl2pPr marL="571500" indent="-342900" algn="l" defTabSz="914400" rtl="0" eaLnBrk="1" latinLnBrk="0" hangingPunct="1">
              <a:spcBef>
                <a:spcPct val="20000"/>
              </a:spcBef>
              <a:buClrTx/>
              <a:buSzPct val="75000"/>
              <a:buFont typeface="Arial"/>
              <a:buChar char="•"/>
              <a:tabLst/>
              <a:defRPr sz="700" kern="1200">
                <a:solidFill>
                  <a:schemeClr val="tx1"/>
                </a:solidFill>
                <a:latin typeface="+mn-lt"/>
                <a:ea typeface="+mn-ea"/>
                <a:cs typeface="+mn-cs"/>
              </a:defRPr>
            </a:lvl2pPr>
            <a:lvl3pPr marL="742950" indent="-285750" algn="l" defTabSz="914400" rtl="0" eaLnBrk="1" latinLnBrk="0" hangingPunct="1">
              <a:spcBef>
                <a:spcPct val="20000"/>
              </a:spcBef>
              <a:buClrTx/>
              <a:buSzPct val="75000"/>
              <a:buFont typeface="Arial"/>
              <a:buChar char="•"/>
              <a:tabLst/>
              <a:defRPr sz="700" kern="1200">
                <a:solidFill>
                  <a:srgbClr val="858D95"/>
                </a:solidFill>
                <a:latin typeface="+mn-lt"/>
                <a:ea typeface="+mn-ea"/>
                <a:cs typeface="+mn-cs"/>
              </a:defRPr>
            </a:lvl3pPr>
            <a:lvl4pPr marL="971550" indent="-285750" algn="l" defTabSz="914400" rtl="0" eaLnBrk="1" latinLnBrk="0" hangingPunct="1">
              <a:spcBef>
                <a:spcPct val="20000"/>
              </a:spcBef>
              <a:buClrTx/>
              <a:buSzPct val="75000"/>
              <a:buFont typeface="Arial"/>
              <a:buChar char="•"/>
              <a:tabLst/>
              <a:defRPr sz="700" kern="1200">
                <a:solidFill>
                  <a:schemeClr val="tx1"/>
                </a:solidFill>
                <a:latin typeface="+mn-lt"/>
                <a:ea typeface="+mn-ea"/>
                <a:cs typeface="+mn-cs"/>
              </a:defRPr>
            </a:lvl4pPr>
            <a:lvl5pPr marL="1200150" indent="-285750" algn="l" defTabSz="914400" rtl="0" eaLnBrk="1" latinLnBrk="0" hangingPunct="1">
              <a:spcBef>
                <a:spcPct val="20000"/>
              </a:spcBef>
              <a:buClrTx/>
              <a:buSzPct val="75000"/>
              <a:buFont typeface="Arial"/>
              <a:buChar char="•"/>
              <a:defRPr sz="7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l" rtl="0" fontAlgn="base"/>
            <a:r>
              <a:rPr lang="en-US" sz="800" b="1" i="0" u="none" strike="noStrike">
                <a:solidFill>
                  <a:srgbClr val="FFC000"/>
                </a:solidFill>
                <a:effectLst/>
                <a:latin typeface="Montserrat" pitchFamily="2" charset="77"/>
              </a:rPr>
              <a:t>Europe, Middle East, Africa</a:t>
            </a:r>
            <a:r>
              <a:rPr lang="en-US" sz="800" b="0" i="0">
                <a:solidFill>
                  <a:srgbClr val="FFC000"/>
                </a:solidFill>
                <a:effectLst/>
                <a:latin typeface="Montserrat" pitchFamily="2" charset="77"/>
              </a:rPr>
              <a:t>​</a:t>
            </a:r>
          </a:p>
          <a:p>
            <a:pPr algn="l" rtl="0" fontAlgn="base"/>
            <a:r>
              <a:rPr lang="en-US" sz="800" b="0" i="0">
                <a:solidFill>
                  <a:srgbClr val="FFC000"/>
                </a:solidFill>
                <a:effectLst/>
                <a:latin typeface="Montserrat" pitchFamily="2" charset="77"/>
              </a:rPr>
              <a:t>​</a:t>
            </a:r>
          </a:p>
          <a:p>
            <a:pPr algn="l" rtl="0" fontAlgn="base"/>
            <a:r>
              <a:rPr lang="en-US" sz="800" b="1" i="0" u="none" strike="noStrike">
                <a:solidFill>
                  <a:srgbClr val="FFC000"/>
                </a:solidFill>
                <a:effectLst/>
                <a:latin typeface="Montserrat" pitchFamily="2" charset="77"/>
              </a:rPr>
              <a:t>The Netherlands</a:t>
            </a:r>
            <a:r>
              <a:rPr lang="en-US" sz="800" b="0" i="0">
                <a:solidFill>
                  <a:srgbClr val="FFC000"/>
                </a:solidFill>
                <a:effectLst/>
                <a:latin typeface="Montserrat" pitchFamily="2" charset="77"/>
              </a:rPr>
              <a:t>​</a:t>
            </a:r>
          </a:p>
          <a:p>
            <a:pPr algn="l" rtl="0" fontAlgn="base"/>
            <a:r>
              <a:rPr lang="en-US" sz="800" b="1" i="0" u="none" strike="noStrike">
                <a:solidFill>
                  <a:srgbClr val="FFC000"/>
                </a:solidFill>
                <a:effectLst/>
                <a:latin typeface="Montserrat" pitchFamily="2" charset="77"/>
              </a:rPr>
              <a:t>The Hague</a:t>
            </a:r>
            <a:r>
              <a:rPr lang="en-US" sz="800" b="0" i="0">
                <a:solidFill>
                  <a:srgbClr val="FFC000"/>
                </a:solidFill>
                <a:effectLst/>
                <a:latin typeface="Montserrat" pitchFamily="2" charset="77"/>
              </a:rPr>
              <a:t>​</a:t>
            </a:r>
          </a:p>
          <a:p>
            <a:pPr algn="l" rtl="0" fontAlgn="base"/>
            <a:r>
              <a:rPr lang="pt-BR" sz="800" b="0" i="0" u="none" strike="noStrike">
                <a:solidFill>
                  <a:srgbClr val="FFC000"/>
                </a:solidFill>
                <a:effectLst/>
                <a:latin typeface="Montserrat" pitchFamily="2" charset="77"/>
              </a:rPr>
              <a:t>T </a:t>
            </a:r>
            <a:r>
              <a:rPr lang="en-US" sz="800" b="0" i="0" u="none" strike="noStrike">
                <a:solidFill>
                  <a:srgbClr val="FFC000"/>
                </a:solidFill>
                <a:effectLst/>
                <a:latin typeface="Montserrat" pitchFamily="2" charset="77"/>
              </a:rPr>
              <a:t>+31 70 833 0033</a:t>
            </a:r>
            <a:r>
              <a:rPr lang="hu-HU" sz="800" b="0" i="0">
                <a:solidFill>
                  <a:srgbClr val="FFC000"/>
                </a:solidFill>
                <a:effectLst/>
                <a:latin typeface="Montserrat" pitchFamily="2" charset="77"/>
              </a:rPr>
              <a:t>​</a:t>
            </a:r>
          </a:p>
          <a:p>
            <a:endParaRPr lang="pt-BR" sz="800">
              <a:solidFill>
                <a:srgbClr val="FFC000"/>
              </a:solidFill>
              <a:latin typeface="Montserrat" pitchFamily="2" charset="77"/>
              <a:cs typeface="Arial" panose="020B0604020202020204" pitchFamily="34" charset="0"/>
            </a:endParaRPr>
          </a:p>
          <a:p>
            <a:endParaRPr lang="en-US" sz="800">
              <a:solidFill>
                <a:srgbClr val="FFC000"/>
              </a:solidFill>
              <a:latin typeface="Montserrat" pitchFamily="2" charset="77"/>
              <a:cs typeface="Arial" panose="020B0604020202020204" pitchFamily="34" charset="0"/>
            </a:endParaRPr>
          </a:p>
        </p:txBody>
      </p:sp>
      <p:sp>
        <p:nvSpPr>
          <p:cNvPr id="19" name="Title 8">
            <a:extLst>
              <a:ext uri="{FF2B5EF4-FFF2-40B4-BE49-F238E27FC236}">
                <a16:creationId xmlns:a16="http://schemas.microsoft.com/office/drawing/2014/main" id="{B3291EED-B535-F476-142A-E8A11A60BA26}"/>
              </a:ext>
            </a:extLst>
          </p:cNvPr>
          <p:cNvSpPr txBox="1">
            <a:spLocks/>
          </p:cNvSpPr>
          <p:nvPr userDrawn="1"/>
        </p:nvSpPr>
        <p:spPr>
          <a:xfrm>
            <a:off x="10841728" y="4687517"/>
            <a:ext cx="770803" cy="333742"/>
          </a:xfrm>
          <a:prstGeom prst="rect">
            <a:avLst/>
          </a:prstGeom>
        </p:spPr>
        <p:txBody>
          <a:bodyPr vert="horz" lIns="0" tIns="0" rIns="0" bIns="0"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000" b="1" dirty="0">
                <a:solidFill>
                  <a:schemeClr val="accent6">
                    <a:lumMod val="50000"/>
                  </a:schemeClr>
                </a:solidFill>
                <a:latin typeface="Montserrat" pitchFamily="2" charset="77"/>
                <a:cs typeface="Arial" panose="020B0604020202020204" pitchFamily="34" charset="0"/>
              </a:rPr>
              <a:t>Disclaimer</a:t>
            </a:r>
          </a:p>
        </p:txBody>
      </p:sp>
      <p:sp>
        <p:nvSpPr>
          <p:cNvPr id="20" name="TextBox 19">
            <a:extLst>
              <a:ext uri="{FF2B5EF4-FFF2-40B4-BE49-F238E27FC236}">
                <a16:creationId xmlns:a16="http://schemas.microsoft.com/office/drawing/2014/main" id="{A7321C40-84B1-8509-11DD-29B421382E2F}"/>
              </a:ext>
            </a:extLst>
          </p:cNvPr>
          <p:cNvSpPr txBox="1"/>
          <p:nvPr userDrawn="1"/>
        </p:nvSpPr>
        <p:spPr>
          <a:xfrm>
            <a:off x="8256493" y="5021259"/>
            <a:ext cx="3514165" cy="1200329"/>
          </a:xfrm>
          <a:prstGeom prst="rect">
            <a:avLst/>
          </a:prstGeom>
          <a:noFill/>
        </p:spPr>
        <p:txBody>
          <a:bodyPr wrap="square">
            <a:spAutoFit/>
          </a:bodyPr>
          <a:lstStyle/>
          <a:p>
            <a:pPr algn="r"/>
            <a:r>
              <a:rPr lang="en-US" sz="800" b="0" i="0" u="none" strike="noStrike" dirty="0">
                <a:solidFill>
                  <a:schemeClr val="accent6">
                    <a:lumMod val="50000"/>
                  </a:schemeClr>
                </a:solidFill>
                <a:effectLst/>
                <a:latin typeface="Montserrat" pitchFamily="2" charset="77"/>
              </a:rPr>
              <a:t>This material is private. It does not take into account any specific business objectives of the recipient. The information herein does not constitute advice. While every effort has been made to ensure the information herein is accurate, its accuracy cannot be guaranteed. The author accepts no liability for any damages (including, but not limited to, lost profits) arising from reliance upon this material. Unauthorized copying of this material is strictly prohibited without the prior written consent of the author.</a:t>
            </a:r>
            <a:r>
              <a:rPr lang="en-US" sz="800" b="0" i="0" dirty="0">
                <a:solidFill>
                  <a:schemeClr val="accent6">
                    <a:lumMod val="50000"/>
                  </a:schemeClr>
                </a:solidFill>
                <a:effectLst/>
                <a:latin typeface="Montserrat" pitchFamily="2" charset="77"/>
              </a:rPr>
              <a:t>​</a:t>
            </a:r>
            <a:endParaRPr lang="en-US" sz="800" dirty="0">
              <a:solidFill>
                <a:schemeClr val="accent6">
                  <a:lumMod val="50000"/>
                </a:schemeClr>
              </a:solidFill>
              <a:latin typeface="Montserrat" pitchFamily="2" charset="77"/>
            </a:endParaRPr>
          </a:p>
        </p:txBody>
      </p:sp>
      <p:pic>
        <p:nvPicPr>
          <p:cNvPr id="6" name="Picture 5" descr="A black background with white text&#10;&#10;AI-generated content may be incorrect.">
            <a:extLst>
              <a:ext uri="{FF2B5EF4-FFF2-40B4-BE49-F238E27FC236}">
                <a16:creationId xmlns:a16="http://schemas.microsoft.com/office/drawing/2014/main" id="{6C57149A-8D2C-A107-E174-AB3CD77C1FD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9893" t="36250" r="20965" b="51441"/>
          <a:stretch>
            <a:fillRect/>
          </a:stretch>
        </p:blipFill>
        <p:spPr>
          <a:xfrm>
            <a:off x="10132844" y="317227"/>
            <a:ext cx="1754355" cy="365125"/>
          </a:xfrm>
          <a:prstGeom prst="rect">
            <a:avLst/>
          </a:prstGeom>
        </p:spPr>
      </p:pic>
    </p:spTree>
    <p:extLst>
      <p:ext uri="{BB962C8B-B14F-4D97-AF65-F5344CB8AC3E}">
        <p14:creationId xmlns:p14="http://schemas.microsoft.com/office/powerpoint/2010/main" val="409086891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ase Study">
    <p:spTree>
      <p:nvGrpSpPr>
        <p:cNvPr id="1" name=""/>
        <p:cNvGrpSpPr/>
        <p:nvPr/>
      </p:nvGrpSpPr>
      <p:grpSpPr>
        <a:xfrm>
          <a:off x="0" y="0"/>
          <a:ext cx="0" cy="0"/>
          <a:chOff x="0" y="0"/>
          <a:chExt cx="0" cy="0"/>
        </a:xfrm>
      </p:grpSpPr>
      <p:sp>
        <p:nvSpPr>
          <p:cNvPr id="61" name="Text Placeholder 6">
            <a:extLst>
              <a:ext uri="{FF2B5EF4-FFF2-40B4-BE49-F238E27FC236}">
                <a16:creationId xmlns:a16="http://schemas.microsoft.com/office/drawing/2014/main" id="{01D4A9CB-1742-0D64-ACD3-220C6A421362}"/>
              </a:ext>
            </a:extLst>
          </p:cNvPr>
          <p:cNvSpPr>
            <a:spLocks noGrp="1"/>
          </p:cNvSpPr>
          <p:nvPr>
            <p:ph type="body" sz="quarter" idx="54" hasCustomPrompt="1"/>
          </p:nvPr>
        </p:nvSpPr>
        <p:spPr>
          <a:xfrm>
            <a:off x="9701390" y="2923592"/>
            <a:ext cx="2142519" cy="938675"/>
          </a:xfrm>
          <a:prstGeom prst="rect">
            <a:avLst/>
          </a:prstGeom>
          <a:solidFill>
            <a:srgbClr val="125740"/>
          </a:solidFill>
        </p:spPr>
        <p:txBody>
          <a:bodyPr lIns="0" tIns="0" rIns="0" bIns="0" anchor="ctr">
            <a:normAutofit/>
          </a:bodyPr>
          <a:lstStyle>
            <a:lvl1pPr marL="0" indent="0" algn="ctr">
              <a:buNone/>
              <a:defRPr lang="en-US" sz="1200" b="1" kern="1200" dirty="0">
                <a:solidFill>
                  <a:srgbClr val="FFC000"/>
                </a:solidFill>
                <a:latin typeface="Montserrat" pitchFamily="2" charset="77"/>
                <a:ea typeface="+mn-ea"/>
                <a:cs typeface="Arial" panose="020B0604020202020204" pitchFamily="34" charset="0"/>
              </a:defRPr>
            </a:lvl1pPr>
            <a:lvl2pPr marL="457189" indent="0">
              <a:buNone/>
              <a:defRPr/>
            </a:lvl2pPr>
          </a:lstStyle>
          <a:p>
            <a:pPr marL="0" lvl="0" indent="0" algn="ctr" defTabSz="914377" rtl="0" eaLnBrk="1" latinLnBrk="0" hangingPunct="1">
              <a:lnSpc>
                <a:spcPct val="90000"/>
              </a:lnSpc>
              <a:spcBef>
                <a:spcPts val="0"/>
              </a:spcBef>
              <a:buFont typeface="Arial" panose="020B0604020202020204" pitchFamily="34" charset="0"/>
              <a:buNone/>
            </a:pPr>
            <a:r>
              <a:rPr lang="en-US" dirty="0"/>
              <a:t>Title</a:t>
            </a:r>
          </a:p>
        </p:txBody>
      </p:sp>
      <p:sp>
        <p:nvSpPr>
          <p:cNvPr id="60" name="Text Placeholder 6">
            <a:extLst>
              <a:ext uri="{FF2B5EF4-FFF2-40B4-BE49-F238E27FC236}">
                <a16:creationId xmlns:a16="http://schemas.microsoft.com/office/drawing/2014/main" id="{0F2591D3-491A-2A81-93E3-BA045F2F3F92}"/>
              </a:ext>
            </a:extLst>
          </p:cNvPr>
          <p:cNvSpPr>
            <a:spLocks noGrp="1"/>
          </p:cNvSpPr>
          <p:nvPr>
            <p:ph type="body" sz="quarter" idx="53" hasCustomPrompt="1"/>
          </p:nvPr>
        </p:nvSpPr>
        <p:spPr>
          <a:xfrm>
            <a:off x="6673263" y="2923592"/>
            <a:ext cx="2142519" cy="938675"/>
          </a:xfrm>
          <a:prstGeom prst="rect">
            <a:avLst/>
          </a:prstGeom>
          <a:solidFill>
            <a:srgbClr val="125740"/>
          </a:solidFill>
        </p:spPr>
        <p:txBody>
          <a:bodyPr lIns="0" tIns="0" rIns="0" bIns="0" anchor="ctr">
            <a:normAutofit/>
          </a:bodyPr>
          <a:lstStyle>
            <a:lvl1pPr marL="0" indent="0" algn="ctr">
              <a:buNone/>
              <a:defRPr lang="en-US" sz="1200" b="1" kern="1200" dirty="0">
                <a:solidFill>
                  <a:srgbClr val="FFC000"/>
                </a:solidFill>
                <a:latin typeface="Montserrat" pitchFamily="2" charset="77"/>
                <a:ea typeface="+mn-ea"/>
                <a:cs typeface="Arial" panose="020B0604020202020204" pitchFamily="34" charset="0"/>
              </a:defRPr>
            </a:lvl1pPr>
            <a:lvl2pPr marL="457189" indent="0">
              <a:buNone/>
              <a:defRPr/>
            </a:lvl2pPr>
          </a:lstStyle>
          <a:p>
            <a:pPr marL="0" lvl="0" indent="0" algn="ctr" defTabSz="914377" rtl="0" eaLnBrk="1" latinLnBrk="0" hangingPunct="1">
              <a:lnSpc>
                <a:spcPct val="90000"/>
              </a:lnSpc>
              <a:spcBef>
                <a:spcPts val="0"/>
              </a:spcBef>
              <a:buFont typeface="Arial" panose="020B0604020202020204" pitchFamily="34" charset="0"/>
              <a:buNone/>
            </a:pPr>
            <a:r>
              <a:rPr lang="en-US" dirty="0"/>
              <a:t>Title</a:t>
            </a:r>
          </a:p>
        </p:txBody>
      </p:sp>
      <p:sp>
        <p:nvSpPr>
          <p:cNvPr id="58" name="Text Placeholder 6">
            <a:extLst>
              <a:ext uri="{FF2B5EF4-FFF2-40B4-BE49-F238E27FC236}">
                <a16:creationId xmlns:a16="http://schemas.microsoft.com/office/drawing/2014/main" id="{63DE1C51-3287-6533-0B40-4D78483F5B70}"/>
              </a:ext>
            </a:extLst>
          </p:cNvPr>
          <p:cNvSpPr>
            <a:spLocks noGrp="1"/>
          </p:cNvSpPr>
          <p:nvPr>
            <p:ph type="body" sz="quarter" idx="52" hasCustomPrompt="1"/>
          </p:nvPr>
        </p:nvSpPr>
        <p:spPr>
          <a:xfrm>
            <a:off x="3473039" y="2931728"/>
            <a:ext cx="2142519" cy="938675"/>
          </a:xfrm>
          <a:prstGeom prst="rect">
            <a:avLst/>
          </a:prstGeom>
          <a:solidFill>
            <a:srgbClr val="125740"/>
          </a:solidFill>
        </p:spPr>
        <p:txBody>
          <a:bodyPr lIns="0" tIns="0" rIns="0" bIns="0" anchor="ctr">
            <a:normAutofit/>
          </a:bodyPr>
          <a:lstStyle>
            <a:lvl1pPr marL="0" indent="0" algn="ctr">
              <a:buNone/>
              <a:defRPr lang="en-US" sz="1200" b="1" kern="1200" dirty="0">
                <a:solidFill>
                  <a:srgbClr val="FFC000"/>
                </a:solidFill>
                <a:latin typeface="Montserrat" pitchFamily="2" charset="77"/>
                <a:ea typeface="+mn-ea"/>
                <a:cs typeface="Arial" panose="020B0604020202020204" pitchFamily="34" charset="0"/>
              </a:defRPr>
            </a:lvl1pPr>
            <a:lvl2pPr marL="457189" indent="0">
              <a:buNone/>
              <a:defRPr/>
            </a:lvl2pPr>
          </a:lstStyle>
          <a:p>
            <a:pPr marL="0" lvl="0" indent="0" algn="ctr" defTabSz="914377" rtl="0" eaLnBrk="1" latinLnBrk="0" hangingPunct="1">
              <a:lnSpc>
                <a:spcPct val="90000"/>
              </a:lnSpc>
              <a:spcBef>
                <a:spcPts val="0"/>
              </a:spcBef>
              <a:buFont typeface="Arial" panose="020B0604020202020204" pitchFamily="34" charset="0"/>
              <a:buNone/>
            </a:pPr>
            <a:r>
              <a:rPr lang="en-US" dirty="0"/>
              <a:t>Title</a:t>
            </a:r>
          </a:p>
        </p:txBody>
      </p:sp>
      <p:sp>
        <p:nvSpPr>
          <p:cNvPr id="56" name="Text Placeholder 6">
            <a:extLst>
              <a:ext uri="{FF2B5EF4-FFF2-40B4-BE49-F238E27FC236}">
                <a16:creationId xmlns:a16="http://schemas.microsoft.com/office/drawing/2014/main" id="{F86597D0-FC2F-6F81-A6CA-559D722C0BDE}"/>
              </a:ext>
            </a:extLst>
          </p:cNvPr>
          <p:cNvSpPr>
            <a:spLocks noGrp="1"/>
          </p:cNvSpPr>
          <p:nvPr>
            <p:ph type="body" sz="quarter" idx="51" hasCustomPrompt="1"/>
          </p:nvPr>
        </p:nvSpPr>
        <p:spPr>
          <a:xfrm>
            <a:off x="414702" y="2931728"/>
            <a:ext cx="2142519" cy="938675"/>
          </a:xfrm>
          <a:prstGeom prst="rect">
            <a:avLst/>
          </a:prstGeom>
          <a:solidFill>
            <a:srgbClr val="125740"/>
          </a:solidFill>
        </p:spPr>
        <p:txBody>
          <a:bodyPr lIns="0" tIns="0" rIns="0" bIns="0" anchor="ctr">
            <a:normAutofit/>
          </a:bodyPr>
          <a:lstStyle>
            <a:lvl1pPr marL="0" indent="0" algn="ctr">
              <a:spcBef>
                <a:spcPts val="0"/>
              </a:spcBef>
              <a:buNone/>
              <a:defRPr sz="1200" b="1">
                <a:solidFill>
                  <a:srgbClr val="FFC000"/>
                </a:solidFill>
                <a:latin typeface="Montserrat" pitchFamily="2" charset="77"/>
                <a:cs typeface="Arial" panose="020B0604020202020204" pitchFamily="34" charset="0"/>
              </a:defRPr>
            </a:lvl1pPr>
            <a:lvl2pPr marL="457189" indent="0">
              <a:buNone/>
              <a:defRPr/>
            </a:lvl2pPr>
          </a:lstStyle>
          <a:p>
            <a:pPr lvl="0"/>
            <a:r>
              <a:rPr lang="en-US" dirty="0"/>
              <a:t>Title</a:t>
            </a:r>
          </a:p>
        </p:txBody>
      </p:sp>
      <p:sp>
        <p:nvSpPr>
          <p:cNvPr id="10" name="Title 1">
            <a:extLst>
              <a:ext uri="{FF2B5EF4-FFF2-40B4-BE49-F238E27FC236}">
                <a16:creationId xmlns:a16="http://schemas.microsoft.com/office/drawing/2014/main" id="{ECE2B106-2D59-CCB0-B6BA-DEC0C2A29775}"/>
              </a:ext>
            </a:extLst>
          </p:cNvPr>
          <p:cNvSpPr>
            <a:spLocks noGrp="1"/>
          </p:cNvSpPr>
          <p:nvPr>
            <p:ph type="title" hasCustomPrompt="1"/>
          </p:nvPr>
        </p:nvSpPr>
        <p:spPr>
          <a:xfrm>
            <a:off x="304803" y="643563"/>
            <a:ext cx="5491564" cy="419100"/>
          </a:xfrm>
          <a:prstGeom prst="rect">
            <a:avLst/>
          </a:prstGeom>
        </p:spPr>
        <p:txBody>
          <a:bodyPr>
            <a:normAutofit/>
          </a:bodyPr>
          <a:lstStyle>
            <a:lvl1pPr>
              <a:defRPr sz="1600" b="1">
                <a:solidFill>
                  <a:schemeClr val="accent6">
                    <a:lumMod val="50000"/>
                  </a:schemeClr>
                </a:solidFill>
                <a:latin typeface="Montserrat" pitchFamily="2" charset="77"/>
                <a:cs typeface="Arial" panose="020B0604020202020204" pitchFamily="34" charset="0"/>
              </a:defRPr>
            </a:lvl1pPr>
          </a:lstStyle>
          <a:p>
            <a:r>
              <a:rPr lang="en-US"/>
              <a:t>Featured Case Study</a:t>
            </a:r>
          </a:p>
        </p:txBody>
      </p:sp>
      <p:sp>
        <p:nvSpPr>
          <p:cNvPr id="12" name="Text Placeholder 16">
            <a:extLst>
              <a:ext uri="{FF2B5EF4-FFF2-40B4-BE49-F238E27FC236}">
                <a16:creationId xmlns:a16="http://schemas.microsoft.com/office/drawing/2014/main" id="{F34DFC9C-3944-7536-CBD6-6668BAA6133A}"/>
              </a:ext>
            </a:extLst>
          </p:cNvPr>
          <p:cNvSpPr>
            <a:spLocks noGrp="1"/>
          </p:cNvSpPr>
          <p:nvPr>
            <p:ph type="body" sz="quarter" idx="17" hasCustomPrompt="1"/>
          </p:nvPr>
        </p:nvSpPr>
        <p:spPr>
          <a:xfrm>
            <a:off x="304802" y="991598"/>
            <a:ext cx="7444351" cy="419100"/>
          </a:xfrm>
          <a:prstGeom prst="rect">
            <a:avLst/>
          </a:prstGeom>
        </p:spPr>
        <p:txBody>
          <a:bodyPr>
            <a:noAutofit/>
          </a:bodyPr>
          <a:lstStyle>
            <a:lvl1pPr marL="0" indent="0">
              <a:spcBef>
                <a:spcPts val="0"/>
              </a:spcBef>
              <a:buNone/>
              <a:defRPr sz="2600" b="1">
                <a:solidFill>
                  <a:schemeClr val="accent6">
                    <a:lumMod val="50000"/>
                  </a:schemeClr>
                </a:solidFill>
                <a:latin typeface="Montserrat" pitchFamily="2" charset="77"/>
                <a:cs typeface="Arial" panose="020B0604020202020204" pitchFamily="34" charset="0"/>
              </a:defRPr>
            </a:lvl1pPr>
          </a:lstStyle>
          <a:p>
            <a:pPr lvl="0"/>
            <a:r>
              <a:rPr lang="en-US" dirty="0"/>
              <a:t>Click to edit aster text styles</a:t>
            </a:r>
          </a:p>
        </p:txBody>
      </p:sp>
      <p:sp>
        <p:nvSpPr>
          <p:cNvPr id="25" name="Text Placeholder 18">
            <a:extLst>
              <a:ext uri="{FF2B5EF4-FFF2-40B4-BE49-F238E27FC236}">
                <a16:creationId xmlns:a16="http://schemas.microsoft.com/office/drawing/2014/main" id="{19A1FCAC-8A0B-0781-00B9-FF9F95359BCD}"/>
              </a:ext>
            </a:extLst>
          </p:cNvPr>
          <p:cNvSpPr>
            <a:spLocks noGrp="1"/>
          </p:cNvSpPr>
          <p:nvPr>
            <p:ph type="body" sz="quarter" idx="18" hasCustomPrompt="1"/>
          </p:nvPr>
        </p:nvSpPr>
        <p:spPr>
          <a:xfrm>
            <a:off x="405441" y="3981827"/>
            <a:ext cx="2151779" cy="272463"/>
          </a:xfrm>
          <a:prstGeom prst="rect">
            <a:avLst/>
          </a:prstGeom>
        </p:spPr>
        <p:txBody>
          <a:bodyPr anchor="b">
            <a:noAutofit/>
          </a:bodyPr>
          <a:lstStyle>
            <a:lvl1pPr marL="0" indent="0">
              <a:buNone/>
              <a:defRPr sz="1400" b="1" baseline="0">
                <a:solidFill>
                  <a:schemeClr val="accent6">
                    <a:lumMod val="50000"/>
                  </a:schemeClr>
                </a:solidFill>
                <a:latin typeface="Montserrat" pitchFamily="2" charset="77"/>
                <a:cs typeface="Arial" panose="020B0604020202020204" pitchFamily="34" charset="0"/>
              </a:defRPr>
            </a:lvl1pPr>
          </a:lstStyle>
          <a:p>
            <a:pPr lvl="0"/>
            <a:r>
              <a:rPr lang="en-US"/>
              <a:t>Challenges</a:t>
            </a:r>
          </a:p>
        </p:txBody>
      </p:sp>
      <p:sp>
        <p:nvSpPr>
          <p:cNvPr id="28" name="Text Placeholder 18">
            <a:extLst>
              <a:ext uri="{FF2B5EF4-FFF2-40B4-BE49-F238E27FC236}">
                <a16:creationId xmlns:a16="http://schemas.microsoft.com/office/drawing/2014/main" id="{116FA972-C1C0-98DA-D29F-40ED578EF034}"/>
              </a:ext>
            </a:extLst>
          </p:cNvPr>
          <p:cNvSpPr>
            <a:spLocks noGrp="1"/>
          </p:cNvSpPr>
          <p:nvPr>
            <p:ph type="body" sz="quarter" idx="23" hasCustomPrompt="1"/>
          </p:nvPr>
        </p:nvSpPr>
        <p:spPr>
          <a:xfrm>
            <a:off x="4290992" y="3980564"/>
            <a:ext cx="2151779" cy="287155"/>
          </a:xfrm>
          <a:prstGeom prst="rect">
            <a:avLst/>
          </a:prstGeom>
        </p:spPr>
        <p:txBody>
          <a:bodyPr anchor="b">
            <a:noAutofit/>
          </a:bodyPr>
          <a:lstStyle>
            <a:lvl1pPr marL="0" indent="0">
              <a:buNone/>
              <a:defRPr sz="1400" b="1" baseline="0">
                <a:solidFill>
                  <a:schemeClr val="accent6">
                    <a:lumMod val="50000"/>
                  </a:schemeClr>
                </a:solidFill>
                <a:latin typeface="Montserrat" pitchFamily="2" charset="77"/>
                <a:cs typeface="Arial" panose="020B0604020202020204" pitchFamily="34" charset="0"/>
              </a:defRPr>
            </a:lvl1pPr>
          </a:lstStyle>
          <a:p>
            <a:pPr lvl="0"/>
            <a:r>
              <a:rPr lang="en-US"/>
              <a:t>Solution</a:t>
            </a:r>
          </a:p>
        </p:txBody>
      </p:sp>
      <p:sp>
        <p:nvSpPr>
          <p:cNvPr id="29" name="Text Placeholder 18">
            <a:extLst>
              <a:ext uri="{FF2B5EF4-FFF2-40B4-BE49-F238E27FC236}">
                <a16:creationId xmlns:a16="http://schemas.microsoft.com/office/drawing/2014/main" id="{C8C6B367-7B17-B6E0-99F9-B895B4C1BFC0}"/>
              </a:ext>
            </a:extLst>
          </p:cNvPr>
          <p:cNvSpPr>
            <a:spLocks noGrp="1"/>
          </p:cNvSpPr>
          <p:nvPr>
            <p:ph type="body" sz="quarter" idx="24" hasCustomPrompt="1"/>
          </p:nvPr>
        </p:nvSpPr>
        <p:spPr>
          <a:xfrm>
            <a:off x="8176541" y="4005562"/>
            <a:ext cx="2151779" cy="272463"/>
          </a:xfrm>
          <a:prstGeom prst="rect">
            <a:avLst/>
          </a:prstGeom>
        </p:spPr>
        <p:txBody>
          <a:bodyPr anchor="b">
            <a:noAutofit/>
          </a:bodyPr>
          <a:lstStyle>
            <a:lvl1pPr marL="0" indent="0">
              <a:buNone/>
              <a:defRPr sz="1400" b="1" baseline="0">
                <a:solidFill>
                  <a:schemeClr val="accent6">
                    <a:lumMod val="50000"/>
                  </a:schemeClr>
                </a:solidFill>
                <a:latin typeface="Montserrat" pitchFamily="2" charset="77"/>
                <a:cs typeface="Arial" panose="020B0604020202020204" pitchFamily="34" charset="0"/>
              </a:defRPr>
            </a:lvl1pPr>
          </a:lstStyle>
          <a:p>
            <a:pPr lvl="0"/>
            <a:r>
              <a:rPr lang="en-US"/>
              <a:t>Value</a:t>
            </a:r>
          </a:p>
        </p:txBody>
      </p:sp>
      <p:sp>
        <p:nvSpPr>
          <p:cNvPr id="54" name="Content Placeholder 3">
            <a:extLst>
              <a:ext uri="{FF2B5EF4-FFF2-40B4-BE49-F238E27FC236}">
                <a16:creationId xmlns:a16="http://schemas.microsoft.com/office/drawing/2014/main" id="{757C8267-A295-4C8A-15EB-6A85E9AFEBE2}"/>
              </a:ext>
            </a:extLst>
          </p:cNvPr>
          <p:cNvSpPr>
            <a:spLocks noGrp="1"/>
          </p:cNvSpPr>
          <p:nvPr>
            <p:ph sz="quarter" idx="39"/>
          </p:nvPr>
        </p:nvSpPr>
        <p:spPr>
          <a:xfrm>
            <a:off x="338662" y="2004181"/>
            <a:ext cx="11514677" cy="736987"/>
          </a:xfrm>
          <a:prstGeom prst="rect">
            <a:avLst/>
          </a:prstGeom>
        </p:spPr>
        <p:txBody>
          <a:bodyPr>
            <a:normAutofit/>
          </a:bodyPr>
          <a:lstStyle>
            <a:lvl1pPr marL="0" indent="0">
              <a:buNone/>
              <a:defRPr sz="1000">
                <a:solidFill>
                  <a:schemeClr val="accent6">
                    <a:lumMod val="50000"/>
                  </a:schemeClr>
                </a:solidFill>
                <a:latin typeface="Montserrat" pitchFamily="2" charset="77"/>
                <a:cs typeface="Arial" panose="020B0604020202020204" pitchFamily="34" charset="0"/>
              </a:defRPr>
            </a:lvl1pPr>
          </a:lstStyle>
          <a:p>
            <a:pPr lvl="0"/>
            <a:r>
              <a:rPr lang="en-US"/>
              <a:t>Edit Master text styles</a:t>
            </a:r>
          </a:p>
        </p:txBody>
      </p:sp>
      <p:sp>
        <p:nvSpPr>
          <p:cNvPr id="4" name="Content Placeholder 2">
            <a:extLst>
              <a:ext uri="{FF2B5EF4-FFF2-40B4-BE49-F238E27FC236}">
                <a16:creationId xmlns:a16="http://schemas.microsoft.com/office/drawing/2014/main" id="{A34891BE-CA92-4D05-5580-55C7134A1680}"/>
              </a:ext>
            </a:extLst>
          </p:cNvPr>
          <p:cNvSpPr>
            <a:spLocks noGrp="1"/>
          </p:cNvSpPr>
          <p:nvPr>
            <p:ph sz="half" idx="1"/>
          </p:nvPr>
        </p:nvSpPr>
        <p:spPr>
          <a:xfrm>
            <a:off x="463975" y="4421321"/>
            <a:ext cx="3479376" cy="1950905"/>
          </a:xfrm>
          <a:prstGeom prst="rect">
            <a:avLst/>
          </a:prstGeom>
        </p:spPr>
        <p:txBody>
          <a:bodyPr>
            <a:normAutofit/>
          </a:bodyPr>
          <a:lstStyle>
            <a:lvl1pPr>
              <a:defRPr sz="1051">
                <a:solidFill>
                  <a:schemeClr val="accent6">
                    <a:lumMod val="50000"/>
                  </a:schemeClr>
                </a:solidFill>
                <a:latin typeface="Montserrat" pitchFamily="2" charset="77"/>
                <a:cs typeface="Arial" panose="020B0604020202020204" pitchFamily="34" charset="0"/>
              </a:defRPr>
            </a:lvl1pPr>
            <a:lvl2pPr>
              <a:defRPr sz="1051">
                <a:solidFill>
                  <a:schemeClr val="accent6">
                    <a:lumMod val="50000"/>
                  </a:schemeClr>
                </a:solidFill>
                <a:latin typeface="Montserrat" pitchFamily="2" charset="77"/>
                <a:cs typeface="Arial" panose="020B0604020202020204" pitchFamily="34" charset="0"/>
              </a:defRPr>
            </a:lvl2pPr>
            <a:lvl3pPr>
              <a:defRPr sz="1051">
                <a:solidFill>
                  <a:schemeClr val="accent6">
                    <a:lumMod val="50000"/>
                  </a:schemeClr>
                </a:solidFill>
                <a:latin typeface="Montserrat" pitchFamily="2" charset="77"/>
                <a:cs typeface="Arial" panose="020B0604020202020204" pitchFamily="34" charset="0"/>
              </a:defRPr>
            </a:lvl3pPr>
            <a:lvl4pPr>
              <a:defRPr sz="1051">
                <a:solidFill>
                  <a:schemeClr val="accent6">
                    <a:lumMod val="50000"/>
                  </a:schemeClr>
                </a:solidFill>
                <a:latin typeface="Montserrat" pitchFamily="2" charset="77"/>
                <a:cs typeface="Arial" panose="020B0604020202020204" pitchFamily="34" charset="0"/>
              </a:defRPr>
            </a:lvl4pPr>
            <a:lvl5pPr>
              <a:defRPr sz="1051">
                <a:solidFill>
                  <a:schemeClr val="accent6">
                    <a:lumMod val="50000"/>
                  </a:schemeClr>
                </a:solidFill>
                <a:latin typeface="Montserrat" pitchFamily="2" charset="77"/>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2">
            <a:extLst>
              <a:ext uri="{FF2B5EF4-FFF2-40B4-BE49-F238E27FC236}">
                <a16:creationId xmlns:a16="http://schemas.microsoft.com/office/drawing/2014/main" id="{5FA2C72C-62DE-20D5-4DF7-8AB7D9CD9508}"/>
              </a:ext>
            </a:extLst>
          </p:cNvPr>
          <p:cNvSpPr>
            <a:spLocks noGrp="1"/>
          </p:cNvSpPr>
          <p:nvPr>
            <p:ph sz="half" idx="55"/>
          </p:nvPr>
        </p:nvSpPr>
        <p:spPr>
          <a:xfrm>
            <a:off x="4320259" y="4421321"/>
            <a:ext cx="3479376" cy="1972103"/>
          </a:xfrm>
          <a:prstGeom prst="rect">
            <a:avLst/>
          </a:prstGeom>
        </p:spPr>
        <p:txBody>
          <a:bodyPr>
            <a:normAutofit/>
          </a:bodyPr>
          <a:lstStyle>
            <a:lvl1pPr>
              <a:defRPr sz="1051">
                <a:solidFill>
                  <a:schemeClr val="accent6">
                    <a:lumMod val="50000"/>
                  </a:schemeClr>
                </a:solidFill>
                <a:latin typeface="Montserrat" pitchFamily="2" charset="77"/>
                <a:cs typeface="Arial" panose="020B0604020202020204" pitchFamily="34" charset="0"/>
              </a:defRPr>
            </a:lvl1pPr>
            <a:lvl2pPr>
              <a:defRPr sz="1051">
                <a:solidFill>
                  <a:schemeClr val="accent6">
                    <a:lumMod val="50000"/>
                  </a:schemeClr>
                </a:solidFill>
                <a:latin typeface="Montserrat" pitchFamily="2" charset="77"/>
                <a:cs typeface="Arial" panose="020B0604020202020204" pitchFamily="34" charset="0"/>
              </a:defRPr>
            </a:lvl2pPr>
            <a:lvl3pPr>
              <a:defRPr sz="1051">
                <a:solidFill>
                  <a:schemeClr val="accent6">
                    <a:lumMod val="50000"/>
                  </a:schemeClr>
                </a:solidFill>
                <a:latin typeface="Montserrat" pitchFamily="2" charset="77"/>
                <a:cs typeface="Arial" panose="020B0604020202020204" pitchFamily="34" charset="0"/>
              </a:defRPr>
            </a:lvl3pPr>
            <a:lvl4pPr>
              <a:defRPr sz="1051">
                <a:solidFill>
                  <a:schemeClr val="accent6">
                    <a:lumMod val="50000"/>
                  </a:schemeClr>
                </a:solidFill>
                <a:latin typeface="Montserrat" pitchFamily="2" charset="77"/>
                <a:cs typeface="Arial" panose="020B0604020202020204" pitchFamily="34" charset="0"/>
              </a:defRPr>
            </a:lvl4pPr>
            <a:lvl5pPr>
              <a:defRPr sz="1051">
                <a:solidFill>
                  <a:schemeClr val="accent6">
                    <a:lumMod val="50000"/>
                  </a:schemeClr>
                </a:solidFill>
                <a:latin typeface="Montserrat" pitchFamily="2" charset="77"/>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2">
            <a:extLst>
              <a:ext uri="{FF2B5EF4-FFF2-40B4-BE49-F238E27FC236}">
                <a16:creationId xmlns:a16="http://schemas.microsoft.com/office/drawing/2014/main" id="{CB20FC7D-7F0D-3C0C-7383-D1E5B406F6EC}"/>
              </a:ext>
            </a:extLst>
          </p:cNvPr>
          <p:cNvSpPr>
            <a:spLocks noGrp="1"/>
          </p:cNvSpPr>
          <p:nvPr>
            <p:ph sz="half" idx="56"/>
          </p:nvPr>
        </p:nvSpPr>
        <p:spPr>
          <a:xfrm>
            <a:off x="8176542" y="4421321"/>
            <a:ext cx="3551484" cy="1972103"/>
          </a:xfrm>
          <a:prstGeom prst="rect">
            <a:avLst/>
          </a:prstGeom>
        </p:spPr>
        <p:txBody>
          <a:bodyPr>
            <a:normAutofit/>
          </a:bodyPr>
          <a:lstStyle>
            <a:lvl1pPr>
              <a:defRPr sz="1051">
                <a:solidFill>
                  <a:schemeClr val="accent6">
                    <a:lumMod val="50000"/>
                  </a:schemeClr>
                </a:solidFill>
                <a:latin typeface="Montserrat" pitchFamily="2" charset="77"/>
                <a:cs typeface="Arial" panose="020B0604020202020204" pitchFamily="34" charset="0"/>
              </a:defRPr>
            </a:lvl1pPr>
            <a:lvl2pPr>
              <a:defRPr sz="1051">
                <a:solidFill>
                  <a:schemeClr val="accent6">
                    <a:lumMod val="50000"/>
                  </a:schemeClr>
                </a:solidFill>
                <a:latin typeface="Montserrat" pitchFamily="2" charset="77"/>
                <a:cs typeface="Arial" panose="020B0604020202020204" pitchFamily="34" charset="0"/>
              </a:defRPr>
            </a:lvl2pPr>
            <a:lvl3pPr>
              <a:defRPr sz="1051">
                <a:solidFill>
                  <a:schemeClr val="accent6">
                    <a:lumMod val="50000"/>
                  </a:schemeClr>
                </a:solidFill>
                <a:latin typeface="Montserrat" pitchFamily="2" charset="77"/>
                <a:cs typeface="Arial" panose="020B0604020202020204" pitchFamily="34" charset="0"/>
              </a:defRPr>
            </a:lvl3pPr>
            <a:lvl4pPr>
              <a:defRPr sz="1051">
                <a:solidFill>
                  <a:schemeClr val="accent6">
                    <a:lumMod val="50000"/>
                  </a:schemeClr>
                </a:solidFill>
                <a:latin typeface="Montserrat" pitchFamily="2" charset="77"/>
                <a:cs typeface="Arial" panose="020B0604020202020204" pitchFamily="34" charset="0"/>
              </a:defRPr>
            </a:lvl4pPr>
            <a:lvl5pPr>
              <a:defRPr sz="1051">
                <a:solidFill>
                  <a:schemeClr val="accent6">
                    <a:lumMod val="50000"/>
                  </a:schemeClr>
                </a:solidFill>
                <a:latin typeface="Montserrat" pitchFamily="2" charset="77"/>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18">
            <a:extLst>
              <a:ext uri="{FF2B5EF4-FFF2-40B4-BE49-F238E27FC236}">
                <a16:creationId xmlns:a16="http://schemas.microsoft.com/office/drawing/2014/main" id="{616C56B5-D243-8A9A-D877-FC78BEDD00AA}"/>
              </a:ext>
            </a:extLst>
          </p:cNvPr>
          <p:cNvSpPr>
            <a:spLocks noGrp="1"/>
          </p:cNvSpPr>
          <p:nvPr>
            <p:ph type="body" sz="quarter" idx="57" hasCustomPrompt="1"/>
          </p:nvPr>
        </p:nvSpPr>
        <p:spPr>
          <a:xfrm>
            <a:off x="338661" y="1601258"/>
            <a:ext cx="2151779" cy="247180"/>
          </a:xfrm>
          <a:prstGeom prst="rect">
            <a:avLst/>
          </a:prstGeom>
        </p:spPr>
        <p:txBody>
          <a:bodyPr anchor="b">
            <a:noAutofit/>
          </a:bodyPr>
          <a:lstStyle>
            <a:lvl1pPr marL="0" indent="0">
              <a:buNone/>
              <a:defRPr sz="900" b="1" baseline="0">
                <a:solidFill>
                  <a:srgbClr val="5DA189"/>
                </a:solidFill>
                <a:latin typeface="Montserrat" pitchFamily="2" charset="77"/>
                <a:cs typeface="Arial" panose="020B0604020202020204" pitchFamily="34" charset="0"/>
              </a:defRPr>
            </a:lvl1pPr>
          </a:lstStyle>
          <a:p>
            <a:pPr marL="0" indent="0">
              <a:buNone/>
            </a:pPr>
            <a:r>
              <a:rPr lang="en-US" sz="900" b="1" dirty="0">
                <a:solidFill>
                  <a:srgbClr val="648093"/>
                </a:solidFill>
                <a:latin typeface="Raleway" panose="020B0503030101060003" pitchFamily="34" charset="0"/>
              </a:rPr>
              <a:t>Place </a:t>
            </a:r>
            <a:r>
              <a:rPr lang="en-US" sz="900" b="1" dirty="0">
                <a:solidFill>
                  <a:srgbClr val="648093"/>
                </a:solidFill>
                <a:latin typeface="Raleway" panose="020B0503030101060003" pitchFamily="34" charset="0"/>
                <a:cs typeface="Arial" panose="020B0604020202020204" pitchFamily="34" charset="0"/>
              </a:rPr>
              <a:t>│</a:t>
            </a:r>
            <a:r>
              <a:rPr lang="en-US" sz="900" b="1" dirty="0">
                <a:solidFill>
                  <a:srgbClr val="648093"/>
                </a:solidFill>
                <a:latin typeface="Raleway" panose="020B0503030101060003" pitchFamily="34" charset="0"/>
              </a:rPr>
              <a:t> year  </a:t>
            </a:r>
            <a:r>
              <a:rPr lang="en-US" sz="900" b="1" dirty="0">
                <a:solidFill>
                  <a:srgbClr val="648093"/>
                </a:solidFill>
                <a:latin typeface="Raleway" panose="020B0503030101060003" pitchFamily="34" charset="0"/>
                <a:cs typeface="Arial" panose="020B0604020202020204" pitchFamily="34" charset="0"/>
              </a:rPr>
              <a:t>│</a:t>
            </a:r>
            <a:r>
              <a:rPr lang="en-US" sz="900" b="1" dirty="0">
                <a:solidFill>
                  <a:srgbClr val="648093"/>
                </a:solidFill>
                <a:latin typeface="Raleway" panose="020B0503030101060003" pitchFamily="34" charset="0"/>
              </a:rPr>
              <a:t> Department</a:t>
            </a:r>
          </a:p>
        </p:txBody>
      </p:sp>
      <p:sp>
        <p:nvSpPr>
          <p:cNvPr id="2" name="Slide Number Placeholder 3">
            <a:extLst>
              <a:ext uri="{FF2B5EF4-FFF2-40B4-BE49-F238E27FC236}">
                <a16:creationId xmlns:a16="http://schemas.microsoft.com/office/drawing/2014/main" id="{5858B9DE-144D-C39B-6CD9-4A4B4BC6F082}"/>
              </a:ext>
            </a:extLst>
          </p:cNvPr>
          <p:cNvSpPr>
            <a:spLocks noGrp="1"/>
          </p:cNvSpPr>
          <p:nvPr>
            <p:ph type="sldNum" sz="quarter" idx="4"/>
          </p:nvPr>
        </p:nvSpPr>
        <p:spPr>
          <a:xfrm>
            <a:off x="9143999" y="6301140"/>
            <a:ext cx="2743200" cy="365125"/>
          </a:xfrm>
          <a:prstGeom prst="rect">
            <a:avLst/>
          </a:prstGeom>
        </p:spPr>
        <p:txBody>
          <a:bodyPr vert="horz" lIns="91440" tIns="45720" rIns="91440" bIns="45720" rtlCol="0" anchor="ctr"/>
          <a:lstStyle>
            <a:lvl1pPr algn="r">
              <a:defRPr sz="900">
                <a:solidFill>
                  <a:schemeClr val="tx1">
                    <a:tint val="75000"/>
                  </a:schemeClr>
                </a:solidFill>
                <a:latin typeface="Montserrat" pitchFamily="2" charset="77"/>
                <a:cs typeface="Arial" panose="020B0604020202020204" pitchFamily="34" charset="0"/>
              </a:defRPr>
            </a:lvl1pPr>
          </a:lstStyle>
          <a:p>
            <a:fld id="{EFA9F64F-DF55-4F35-846F-7D0A41A02AF4}" type="slidenum">
              <a:rPr lang="en-US" smtClean="0"/>
              <a:pPr/>
              <a:t>‹#›</a:t>
            </a:fld>
            <a:endParaRPr lang="en-US"/>
          </a:p>
        </p:txBody>
      </p:sp>
    </p:spTree>
    <p:extLst>
      <p:ext uri="{BB962C8B-B14F-4D97-AF65-F5344CB8AC3E}">
        <p14:creationId xmlns:p14="http://schemas.microsoft.com/office/powerpoint/2010/main" val="378210646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left image and text 2">
    <p:spTree>
      <p:nvGrpSpPr>
        <p:cNvPr id="1" name=""/>
        <p:cNvGrpSpPr/>
        <p:nvPr/>
      </p:nvGrpSpPr>
      <p:grpSpPr>
        <a:xfrm>
          <a:off x="0" y="0"/>
          <a:ext cx="0" cy="0"/>
          <a:chOff x="0" y="0"/>
          <a:chExt cx="0" cy="0"/>
        </a:xfrm>
      </p:grpSpPr>
      <p:sp>
        <p:nvSpPr>
          <p:cNvPr id="17" name="Text Placeholder 7"/>
          <p:cNvSpPr>
            <a:spLocks noGrp="1"/>
          </p:cNvSpPr>
          <p:nvPr>
            <p:ph type="body" sz="quarter" idx="14"/>
          </p:nvPr>
        </p:nvSpPr>
        <p:spPr>
          <a:xfrm>
            <a:off x="5029200" y="2254731"/>
            <a:ext cx="6324600" cy="613552"/>
          </a:xfrm>
        </p:spPr>
        <p:txBody>
          <a:bodyPr anchor="t">
            <a:noAutofit/>
          </a:bodyPr>
          <a:lstStyle>
            <a:lvl1pPr marL="0" indent="0" algn="just">
              <a:lnSpc>
                <a:spcPct val="130000"/>
              </a:lnSpc>
              <a:spcBef>
                <a:spcPts val="600"/>
              </a:spcBef>
              <a:buNone/>
              <a:defRPr sz="1200" b="0" i="0" cap="none" baseline="0">
                <a:solidFill>
                  <a:schemeClr val="tx2"/>
                </a:solidFill>
                <a:latin typeface="Montserrat" pitchFamily="2" charset="77"/>
                <a:cs typeface="Segoe UI Semilight" panose="020B0402040204020203" pitchFamily="34" charset="0"/>
              </a:defRPr>
            </a:lvl1pPr>
          </a:lstStyle>
          <a:p>
            <a:pPr lvl="0"/>
            <a:r>
              <a:rPr lang="en-US" dirty="0"/>
              <a:t>Edit Master text styles</a:t>
            </a:r>
          </a:p>
        </p:txBody>
      </p:sp>
      <p:sp>
        <p:nvSpPr>
          <p:cNvPr id="11" name="Picture Placeholder 30">
            <a:extLst>
              <a:ext uri="{FF2B5EF4-FFF2-40B4-BE49-F238E27FC236}">
                <a16:creationId xmlns:a16="http://schemas.microsoft.com/office/drawing/2014/main" id="{179069F0-4E05-4178-A7CC-BA7833650259}"/>
              </a:ext>
            </a:extLst>
          </p:cNvPr>
          <p:cNvSpPr>
            <a:spLocks noGrp="1"/>
          </p:cNvSpPr>
          <p:nvPr>
            <p:ph type="pic" sz="quarter" idx="20"/>
          </p:nvPr>
        </p:nvSpPr>
        <p:spPr>
          <a:xfrm>
            <a:off x="0" y="23595"/>
            <a:ext cx="4787660" cy="6858000"/>
          </a:xfrm>
          <a:solidFill>
            <a:srgbClr val="FFC000"/>
          </a:solidFill>
        </p:spPr>
        <p:txBody>
          <a:bodyPr/>
          <a:lstStyle>
            <a:lvl1pPr marL="0" indent="0" algn="ctr">
              <a:buNone/>
              <a:defRPr>
                <a:solidFill>
                  <a:schemeClr val="tx1">
                    <a:lumMod val="50000"/>
                    <a:lumOff val="50000"/>
                  </a:schemeClr>
                </a:solidFill>
                <a:latin typeface="Montserrat" pitchFamily="2" charset="77"/>
              </a:defRPr>
            </a:lvl1pPr>
          </a:lstStyle>
          <a:p>
            <a:endParaRPr lang="en-US"/>
          </a:p>
        </p:txBody>
      </p:sp>
      <p:sp>
        <p:nvSpPr>
          <p:cNvPr id="15" name="Text Placeholder 7">
            <a:extLst>
              <a:ext uri="{FF2B5EF4-FFF2-40B4-BE49-F238E27FC236}">
                <a16:creationId xmlns:a16="http://schemas.microsoft.com/office/drawing/2014/main" id="{3978C9D3-D12E-495F-8A90-8E5C65F81E73}"/>
              </a:ext>
            </a:extLst>
          </p:cNvPr>
          <p:cNvSpPr>
            <a:spLocks noGrp="1"/>
          </p:cNvSpPr>
          <p:nvPr>
            <p:ph type="body" sz="quarter" idx="24"/>
          </p:nvPr>
        </p:nvSpPr>
        <p:spPr>
          <a:xfrm>
            <a:off x="5029200" y="1291621"/>
            <a:ext cx="6324600" cy="761467"/>
          </a:xfrm>
        </p:spPr>
        <p:txBody>
          <a:bodyPr anchor="b">
            <a:noAutofit/>
          </a:bodyPr>
          <a:lstStyle>
            <a:lvl1pPr marL="0" indent="0" algn="l">
              <a:buNone/>
              <a:defRPr sz="2000" b="1" i="0" cap="none" baseline="0">
                <a:solidFill>
                  <a:schemeClr val="accent6">
                    <a:lumMod val="50000"/>
                  </a:schemeClr>
                </a:solidFill>
                <a:latin typeface="Montserrat" pitchFamily="2" charset="77"/>
                <a:cs typeface="Segoe UI Semilight" panose="020B0402040204020203" pitchFamily="34" charset="0"/>
              </a:defRPr>
            </a:lvl1pPr>
          </a:lstStyle>
          <a:p>
            <a:pPr lvl="0"/>
            <a:r>
              <a:rPr lang="en-US" dirty="0"/>
              <a:t>Edit Master text styles</a:t>
            </a:r>
          </a:p>
        </p:txBody>
      </p:sp>
    </p:spTree>
    <p:extLst>
      <p:ext uri="{BB962C8B-B14F-4D97-AF65-F5344CB8AC3E}">
        <p14:creationId xmlns:p14="http://schemas.microsoft.com/office/powerpoint/2010/main" val="1506011745"/>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Front page">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95F62BFF-4241-7FA9-37D7-5BFFF93D95B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22302"/>
            <a:ext cx="8239649" cy="6893700"/>
          </a:xfrm>
          <a:prstGeom prst="rect">
            <a:avLst/>
          </a:prstGeom>
        </p:spPr>
      </p:pic>
      <p:pic>
        <p:nvPicPr>
          <p:cNvPr id="6" name="Graphic 5">
            <a:extLst>
              <a:ext uri="{FF2B5EF4-FFF2-40B4-BE49-F238E27FC236}">
                <a16:creationId xmlns:a16="http://schemas.microsoft.com/office/drawing/2014/main" id="{6F9681C4-870C-1A3F-D9CD-FC4A0B3FA798}"/>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l="23602" t="2063" r="20526" b="12260"/>
          <a:stretch/>
        </p:blipFill>
        <p:spPr>
          <a:xfrm>
            <a:off x="3237342" y="-22302"/>
            <a:ext cx="5152103" cy="6893700"/>
          </a:xfrm>
          <a:prstGeom prst="rect">
            <a:avLst/>
          </a:prstGeom>
        </p:spPr>
      </p:pic>
      <p:sp>
        <p:nvSpPr>
          <p:cNvPr id="2" name="Title 1"/>
          <p:cNvSpPr>
            <a:spLocks noGrp="1"/>
          </p:cNvSpPr>
          <p:nvPr>
            <p:ph type="ctrTitle"/>
          </p:nvPr>
        </p:nvSpPr>
        <p:spPr>
          <a:xfrm>
            <a:off x="6591662" y="2992089"/>
            <a:ext cx="5456903" cy="1230287"/>
          </a:xfrm>
          <a:prstGeom prst="rect">
            <a:avLst/>
          </a:prstGeom>
        </p:spPr>
        <p:txBody>
          <a:bodyPr>
            <a:normAutofit/>
          </a:bodyPr>
          <a:lstStyle>
            <a:lvl1pPr>
              <a:lnSpc>
                <a:spcPct val="90000"/>
              </a:lnSpc>
              <a:defRPr sz="4000" b="1" spc="-80">
                <a:solidFill>
                  <a:schemeClr val="accent6">
                    <a:lumMod val="50000"/>
                  </a:schemeClr>
                </a:solidFill>
                <a:latin typeface="Montserrat" pitchFamily="2" charset="77"/>
                <a:cs typeface="Arial" panose="020B0604020202020204" pitchFamily="34" charset="0"/>
              </a:defRPr>
            </a:lvl1pPr>
          </a:lstStyle>
          <a:p>
            <a:endParaRPr lang="en-US" dirty="0"/>
          </a:p>
        </p:txBody>
      </p:sp>
      <p:sp>
        <p:nvSpPr>
          <p:cNvPr id="3" name="Subtitle 2"/>
          <p:cNvSpPr>
            <a:spLocks noGrp="1"/>
          </p:cNvSpPr>
          <p:nvPr>
            <p:ph type="subTitle" idx="1"/>
          </p:nvPr>
        </p:nvSpPr>
        <p:spPr>
          <a:xfrm>
            <a:off x="6741459" y="4222376"/>
            <a:ext cx="5307106" cy="366249"/>
          </a:xfrm>
          <a:prstGeom prst="rect">
            <a:avLst/>
          </a:prstGeom>
        </p:spPr>
        <p:txBody>
          <a:bodyPr lIns="0" tIns="0" rIns="0" bIns="0">
            <a:normAutofit/>
          </a:bodyPr>
          <a:lstStyle>
            <a:lvl1pPr marL="0" indent="0" algn="l">
              <a:lnSpc>
                <a:spcPct val="90000"/>
              </a:lnSpc>
              <a:spcBef>
                <a:spcPts val="0"/>
              </a:spcBef>
              <a:buNone/>
              <a:defRPr sz="2000" b="1" baseline="0">
                <a:solidFill>
                  <a:schemeClr val="accent6">
                    <a:lumMod val="50000"/>
                  </a:schemeClr>
                </a:solidFill>
                <a:latin typeface="Montserrat" pitchFamily="2" charset="77"/>
                <a:cs typeface="Arial" panose="020B0604020202020204"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4" name="Text Placeholder 8">
            <a:extLst>
              <a:ext uri="{FF2B5EF4-FFF2-40B4-BE49-F238E27FC236}">
                <a16:creationId xmlns:a16="http://schemas.microsoft.com/office/drawing/2014/main" id="{E2A42C68-89D1-A09E-FB13-4EE0737C008D}"/>
              </a:ext>
            </a:extLst>
          </p:cNvPr>
          <p:cNvSpPr>
            <a:spLocks noGrp="1"/>
          </p:cNvSpPr>
          <p:nvPr>
            <p:ph type="body" sz="quarter" idx="14" hasCustomPrompt="1"/>
          </p:nvPr>
        </p:nvSpPr>
        <p:spPr>
          <a:xfrm>
            <a:off x="6591662" y="2581972"/>
            <a:ext cx="5456903" cy="366249"/>
          </a:xfrm>
          <a:prstGeom prst="rect">
            <a:avLst/>
          </a:prstGeom>
        </p:spPr>
        <p:txBody>
          <a:bodyPr>
            <a:noAutofit/>
          </a:bodyPr>
          <a:lstStyle>
            <a:lvl1pPr marL="0" indent="0">
              <a:buNone/>
              <a:defRPr sz="1800" b="1">
                <a:solidFill>
                  <a:schemeClr val="accent6">
                    <a:lumMod val="50000"/>
                  </a:schemeClr>
                </a:solidFill>
                <a:latin typeface="Montserrat" pitchFamily="2" charset="77"/>
                <a:cs typeface="Arial" panose="020B0604020202020204" pitchFamily="34" charset="0"/>
              </a:defRPr>
            </a:lvl1pPr>
            <a:lvl2pPr marL="224361" indent="0">
              <a:buNone/>
              <a:defRPr sz="1733"/>
            </a:lvl2pPr>
            <a:lvl3pPr marL="455071" indent="0">
              <a:buNone/>
              <a:defRPr sz="1733"/>
            </a:lvl3pPr>
            <a:lvl4pPr marL="685783" indent="0">
              <a:buNone/>
              <a:defRPr sz="1733"/>
            </a:lvl4pPr>
            <a:lvl5pPr marL="912260" indent="0">
              <a:buNone/>
              <a:defRPr sz="1733"/>
            </a:lvl5pPr>
          </a:lstStyle>
          <a:p>
            <a:pPr lvl="0"/>
            <a:r>
              <a:rPr lang="en-US" dirty="0"/>
              <a:t>CLICK TO EDIT TITLE</a:t>
            </a:r>
          </a:p>
        </p:txBody>
      </p:sp>
      <p:sp>
        <p:nvSpPr>
          <p:cNvPr id="9" name="Slide Number Placeholder 3">
            <a:extLst>
              <a:ext uri="{FF2B5EF4-FFF2-40B4-BE49-F238E27FC236}">
                <a16:creationId xmlns:a16="http://schemas.microsoft.com/office/drawing/2014/main" id="{A27B888E-243C-7E84-F2A1-ECCD7318E69B}"/>
              </a:ext>
            </a:extLst>
          </p:cNvPr>
          <p:cNvSpPr>
            <a:spLocks noGrp="1"/>
          </p:cNvSpPr>
          <p:nvPr>
            <p:ph type="sldNum" sz="quarter" idx="4"/>
          </p:nvPr>
        </p:nvSpPr>
        <p:spPr>
          <a:xfrm>
            <a:off x="9143999" y="6301140"/>
            <a:ext cx="2743200" cy="365125"/>
          </a:xfrm>
          <a:prstGeom prst="rect">
            <a:avLst/>
          </a:prstGeom>
        </p:spPr>
        <p:txBody>
          <a:bodyPr vert="horz" lIns="91440" tIns="45720" rIns="91440" bIns="45720" rtlCol="0" anchor="ctr"/>
          <a:lstStyle>
            <a:lvl1pPr algn="r">
              <a:defRPr sz="900">
                <a:solidFill>
                  <a:schemeClr val="tx1">
                    <a:tint val="75000"/>
                  </a:schemeClr>
                </a:solidFill>
                <a:latin typeface="Montserrat" pitchFamily="2" charset="77"/>
                <a:cs typeface="Arial" panose="020B0604020202020204" pitchFamily="34" charset="0"/>
              </a:defRPr>
            </a:lvl1pPr>
          </a:lstStyle>
          <a:p>
            <a:fld id="{EFA9F64F-DF55-4F35-846F-7D0A41A02AF4}" type="slidenum">
              <a:rPr lang="en-US" smtClean="0"/>
              <a:pPr/>
              <a:t>‹#›</a:t>
            </a:fld>
            <a:endParaRPr lang="en-US"/>
          </a:p>
        </p:txBody>
      </p:sp>
      <p:sp>
        <p:nvSpPr>
          <p:cNvPr id="7" name="TextBox 6">
            <a:extLst>
              <a:ext uri="{FF2B5EF4-FFF2-40B4-BE49-F238E27FC236}">
                <a16:creationId xmlns:a16="http://schemas.microsoft.com/office/drawing/2014/main" id="{F0B645B6-69FB-E5A4-E0EA-47EF52D49E9E}"/>
              </a:ext>
            </a:extLst>
          </p:cNvPr>
          <p:cNvSpPr txBox="1"/>
          <p:nvPr userDrawn="1"/>
        </p:nvSpPr>
        <p:spPr>
          <a:xfrm>
            <a:off x="10186737" y="6464968"/>
            <a:ext cx="184731" cy="369332"/>
          </a:xfrm>
          <a:prstGeom prst="rect">
            <a:avLst/>
          </a:prstGeom>
          <a:noFill/>
        </p:spPr>
        <p:txBody>
          <a:bodyPr wrap="none" rtlCol="0">
            <a:spAutoFit/>
          </a:bodyPr>
          <a:lstStyle/>
          <a:p>
            <a:endParaRPr lang="en-NG" dirty="0">
              <a:latin typeface="Montserrat" pitchFamily="2" charset="77"/>
            </a:endParaRPr>
          </a:p>
        </p:txBody>
      </p:sp>
    </p:spTree>
    <p:extLst>
      <p:ext uri="{BB962C8B-B14F-4D97-AF65-F5344CB8AC3E}">
        <p14:creationId xmlns:p14="http://schemas.microsoft.com/office/powerpoint/2010/main" val="2292299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95F62BFF-4241-7FA9-37D7-5BFFF93D95B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 y="-44961"/>
            <a:ext cx="8239649" cy="6902961"/>
          </a:xfrm>
          <a:prstGeom prst="rect">
            <a:avLst/>
          </a:prstGeom>
        </p:spPr>
      </p:pic>
      <p:pic>
        <p:nvPicPr>
          <p:cNvPr id="6" name="Graphic 5">
            <a:extLst>
              <a:ext uri="{FF2B5EF4-FFF2-40B4-BE49-F238E27FC236}">
                <a16:creationId xmlns:a16="http://schemas.microsoft.com/office/drawing/2014/main" id="{6F9681C4-870C-1A3F-D9CD-FC4A0B3FA798}"/>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l="23602" t="2063" r="20526" b="12260"/>
          <a:stretch/>
        </p:blipFill>
        <p:spPr>
          <a:xfrm>
            <a:off x="3285939" y="-31896"/>
            <a:ext cx="5152103" cy="6902960"/>
          </a:xfrm>
          <a:prstGeom prst="rect">
            <a:avLst/>
          </a:prstGeom>
        </p:spPr>
      </p:pic>
      <p:sp>
        <p:nvSpPr>
          <p:cNvPr id="2" name="Title 1"/>
          <p:cNvSpPr>
            <a:spLocks noGrp="1"/>
          </p:cNvSpPr>
          <p:nvPr>
            <p:ph type="ctrTitle"/>
          </p:nvPr>
        </p:nvSpPr>
        <p:spPr>
          <a:xfrm>
            <a:off x="6460754" y="3341994"/>
            <a:ext cx="5456902" cy="1068641"/>
          </a:xfrm>
          <a:prstGeom prst="rect">
            <a:avLst/>
          </a:prstGeom>
        </p:spPr>
        <p:txBody>
          <a:bodyPr>
            <a:normAutofit/>
          </a:bodyPr>
          <a:lstStyle>
            <a:lvl1pPr>
              <a:lnSpc>
                <a:spcPct val="90000"/>
              </a:lnSpc>
              <a:defRPr sz="4000" b="1" spc="-80">
                <a:solidFill>
                  <a:schemeClr val="accent6">
                    <a:lumMod val="50000"/>
                  </a:schemeClr>
                </a:solidFill>
                <a:latin typeface="Montserrat" pitchFamily="2" charset="77"/>
                <a:cs typeface="Arial" panose="020B0604020202020204" pitchFamily="34" charset="0"/>
              </a:defRPr>
            </a:lvl1pPr>
          </a:lstStyle>
          <a:p>
            <a:endParaRPr lang="en-US" dirty="0"/>
          </a:p>
        </p:txBody>
      </p:sp>
      <p:sp>
        <p:nvSpPr>
          <p:cNvPr id="3" name="Subtitle 2"/>
          <p:cNvSpPr>
            <a:spLocks noGrp="1"/>
          </p:cNvSpPr>
          <p:nvPr>
            <p:ph type="subTitle" idx="1"/>
          </p:nvPr>
        </p:nvSpPr>
        <p:spPr>
          <a:xfrm>
            <a:off x="6564017" y="4420303"/>
            <a:ext cx="5353639" cy="366249"/>
          </a:xfrm>
          <a:prstGeom prst="rect">
            <a:avLst/>
          </a:prstGeom>
        </p:spPr>
        <p:txBody>
          <a:bodyPr lIns="0" tIns="0" rIns="0" bIns="0">
            <a:normAutofit/>
          </a:bodyPr>
          <a:lstStyle>
            <a:lvl1pPr marL="0" indent="0" algn="l">
              <a:lnSpc>
                <a:spcPct val="90000"/>
              </a:lnSpc>
              <a:spcBef>
                <a:spcPts val="0"/>
              </a:spcBef>
              <a:buNone/>
              <a:defRPr sz="2000" b="1" baseline="0">
                <a:solidFill>
                  <a:schemeClr val="accent6">
                    <a:lumMod val="50000"/>
                  </a:schemeClr>
                </a:solidFill>
                <a:latin typeface="Montserrat" pitchFamily="2" charset="77"/>
                <a:cs typeface="Arial" panose="020B0604020202020204"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4" name="Text Placeholder 8">
            <a:extLst>
              <a:ext uri="{FF2B5EF4-FFF2-40B4-BE49-F238E27FC236}">
                <a16:creationId xmlns:a16="http://schemas.microsoft.com/office/drawing/2014/main" id="{E2A42C68-89D1-A09E-FB13-4EE0737C008D}"/>
              </a:ext>
            </a:extLst>
          </p:cNvPr>
          <p:cNvSpPr>
            <a:spLocks noGrp="1"/>
          </p:cNvSpPr>
          <p:nvPr>
            <p:ph type="body" sz="quarter" idx="14" hasCustomPrompt="1"/>
          </p:nvPr>
        </p:nvSpPr>
        <p:spPr>
          <a:xfrm>
            <a:off x="6460754" y="2931876"/>
            <a:ext cx="5456903" cy="366249"/>
          </a:xfrm>
          <a:prstGeom prst="rect">
            <a:avLst/>
          </a:prstGeom>
        </p:spPr>
        <p:txBody>
          <a:bodyPr>
            <a:noAutofit/>
          </a:bodyPr>
          <a:lstStyle>
            <a:lvl1pPr marL="0" indent="0">
              <a:buNone/>
              <a:defRPr sz="1800" b="1">
                <a:solidFill>
                  <a:schemeClr val="accent6">
                    <a:lumMod val="50000"/>
                  </a:schemeClr>
                </a:solidFill>
                <a:latin typeface="Montserrat" pitchFamily="2" charset="77"/>
                <a:cs typeface="Arial" panose="020B0604020202020204" pitchFamily="34" charset="0"/>
              </a:defRPr>
            </a:lvl1pPr>
            <a:lvl2pPr marL="224361" indent="0">
              <a:buNone/>
              <a:defRPr sz="1733"/>
            </a:lvl2pPr>
            <a:lvl3pPr marL="455071" indent="0">
              <a:buNone/>
              <a:defRPr sz="1733"/>
            </a:lvl3pPr>
            <a:lvl4pPr marL="685783" indent="0">
              <a:buNone/>
              <a:defRPr sz="1733"/>
            </a:lvl4pPr>
            <a:lvl5pPr marL="912260" indent="0">
              <a:buNone/>
              <a:defRPr sz="1733"/>
            </a:lvl5pPr>
          </a:lstStyle>
          <a:p>
            <a:pPr lvl="0"/>
            <a:r>
              <a:rPr lang="en-US"/>
              <a:t>CLICK TO EDIT TITLE</a:t>
            </a:r>
          </a:p>
        </p:txBody>
      </p:sp>
      <p:sp>
        <p:nvSpPr>
          <p:cNvPr id="7" name="Slide Number Placeholder 3">
            <a:extLst>
              <a:ext uri="{FF2B5EF4-FFF2-40B4-BE49-F238E27FC236}">
                <a16:creationId xmlns:a16="http://schemas.microsoft.com/office/drawing/2014/main" id="{003B4642-FCBE-ECC8-4C51-950BF2D7FFA3}"/>
              </a:ext>
            </a:extLst>
          </p:cNvPr>
          <p:cNvSpPr>
            <a:spLocks noGrp="1"/>
          </p:cNvSpPr>
          <p:nvPr>
            <p:ph type="sldNum" sz="quarter" idx="4"/>
          </p:nvPr>
        </p:nvSpPr>
        <p:spPr>
          <a:xfrm>
            <a:off x="9143999" y="6301140"/>
            <a:ext cx="2743200" cy="365125"/>
          </a:xfrm>
          <a:prstGeom prst="rect">
            <a:avLst/>
          </a:prstGeom>
        </p:spPr>
        <p:txBody>
          <a:bodyPr vert="horz" lIns="91440" tIns="45720" rIns="91440" bIns="45720" rtlCol="0" anchor="ctr"/>
          <a:lstStyle>
            <a:lvl1pPr algn="r">
              <a:defRPr sz="900">
                <a:solidFill>
                  <a:schemeClr val="tx1">
                    <a:tint val="75000"/>
                  </a:schemeClr>
                </a:solidFill>
                <a:latin typeface="Montserrat" pitchFamily="2" charset="77"/>
                <a:cs typeface="Arial" panose="020B0604020202020204" pitchFamily="34" charset="0"/>
              </a:defRPr>
            </a:lvl1pPr>
          </a:lstStyle>
          <a:p>
            <a:fld id="{EFA9F64F-DF55-4F35-846F-7D0A41A02AF4}" type="slidenum">
              <a:rPr lang="en-US" smtClean="0"/>
              <a:pPr/>
              <a:t>‹#›</a:t>
            </a:fld>
            <a:endParaRPr lang="en-US"/>
          </a:p>
        </p:txBody>
      </p:sp>
    </p:spTree>
    <p:extLst>
      <p:ext uri="{BB962C8B-B14F-4D97-AF65-F5344CB8AC3E}">
        <p14:creationId xmlns:p14="http://schemas.microsoft.com/office/powerpoint/2010/main" val="384031379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ection Header_Dark">
    <p:bg>
      <p:bgPr>
        <a:solidFill>
          <a:srgbClr val="FFC000"/>
        </a:solidFill>
        <a:effectLst/>
      </p:bgPr>
    </p:bg>
    <p:spTree>
      <p:nvGrpSpPr>
        <p:cNvPr id="1" name=""/>
        <p:cNvGrpSpPr/>
        <p:nvPr/>
      </p:nvGrpSpPr>
      <p:grpSpPr>
        <a:xfrm>
          <a:off x="0" y="0"/>
          <a:ext cx="0" cy="0"/>
          <a:chOff x="0" y="0"/>
          <a:chExt cx="0" cy="0"/>
        </a:xfrm>
      </p:grpSpPr>
      <p:sp>
        <p:nvSpPr>
          <p:cNvPr id="16" name="Title 1"/>
          <p:cNvSpPr>
            <a:spLocks noGrp="1"/>
          </p:cNvSpPr>
          <p:nvPr>
            <p:ph type="ctrTitle"/>
          </p:nvPr>
        </p:nvSpPr>
        <p:spPr>
          <a:xfrm>
            <a:off x="1914013" y="2649075"/>
            <a:ext cx="6305312" cy="751021"/>
          </a:xfrm>
          <a:prstGeom prst="rect">
            <a:avLst/>
          </a:prstGeom>
        </p:spPr>
        <p:txBody>
          <a:bodyPr anchor="t">
            <a:normAutofit/>
          </a:bodyPr>
          <a:lstStyle>
            <a:lvl1pPr>
              <a:lnSpc>
                <a:spcPct val="90000"/>
              </a:lnSpc>
              <a:defRPr sz="4000" b="1" spc="-80">
                <a:solidFill>
                  <a:srgbClr val="125740"/>
                </a:solidFill>
                <a:latin typeface="Montserrat" pitchFamily="2" charset="77"/>
                <a:cs typeface="Arial" panose="020B0604020202020204" pitchFamily="34" charset="0"/>
              </a:defRPr>
            </a:lvl1pPr>
          </a:lstStyle>
          <a:p>
            <a:endParaRPr lang="en-US" dirty="0"/>
          </a:p>
        </p:txBody>
      </p:sp>
      <p:sp>
        <p:nvSpPr>
          <p:cNvPr id="25" name="Text Placeholder 12">
            <a:extLst>
              <a:ext uri="{FF2B5EF4-FFF2-40B4-BE49-F238E27FC236}">
                <a16:creationId xmlns:a16="http://schemas.microsoft.com/office/drawing/2014/main" id="{903D2DAE-815A-9692-33DC-1AD0EE3CC45E}"/>
              </a:ext>
            </a:extLst>
          </p:cNvPr>
          <p:cNvSpPr>
            <a:spLocks noGrp="1"/>
          </p:cNvSpPr>
          <p:nvPr>
            <p:ph type="body" sz="quarter" idx="16" hasCustomPrompt="1"/>
          </p:nvPr>
        </p:nvSpPr>
        <p:spPr>
          <a:xfrm>
            <a:off x="1914014" y="3545541"/>
            <a:ext cx="4880629" cy="437165"/>
          </a:xfrm>
          <a:prstGeom prst="rect">
            <a:avLst/>
          </a:prstGeom>
        </p:spPr>
        <p:txBody>
          <a:bodyPr>
            <a:normAutofit/>
          </a:bodyPr>
          <a:lstStyle>
            <a:lvl1pPr marL="0" indent="0">
              <a:buNone/>
              <a:defRPr sz="2400">
                <a:solidFill>
                  <a:srgbClr val="125740"/>
                </a:solidFill>
                <a:latin typeface="Montserrat" pitchFamily="2" charset="77"/>
                <a:cs typeface="Arial" panose="020B0604020202020204" pitchFamily="34" charset="0"/>
              </a:defRPr>
            </a:lvl1pPr>
          </a:lstStyle>
          <a:p>
            <a:pPr lvl="0"/>
            <a:r>
              <a:rPr lang="en-US"/>
              <a:t>Click to add Subtitle</a:t>
            </a:r>
          </a:p>
        </p:txBody>
      </p:sp>
      <p:sp>
        <p:nvSpPr>
          <p:cNvPr id="28" name="Text Placeholder 12">
            <a:extLst>
              <a:ext uri="{FF2B5EF4-FFF2-40B4-BE49-F238E27FC236}">
                <a16:creationId xmlns:a16="http://schemas.microsoft.com/office/drawing/2014/main" id="{96546936-6BD4-FE79-146A-1FA227C5E323}"/>
              </a:ext>
            </a:extLst>
          </p:cNvPr>
          <p:cNvSpPr>
            <a:spLocks noGrp="1"/>
          </p:cNvSpPr>
          <p:nvPr>
            <p:ph type="body" sz="quarter" idx="17" hasCustomPrompt="1"/>
          </p:nvPr>
        </p:nvSpPr>
        <p:spPr>
          <a:xfrm>
            <a:off x="1914013" y="2094005"/>
            <a:ext cx="4880629" cy="437165"/>
          </a:xfrm>
          <a:prstGeom prst="rect">
            <a:avLst/>
          </a:prstGeom>
        </p:spPr>
        <p:txBody>
          <a:bodyPr>
            <a:normAutofit/>
          </a:bodyPr>
          <a:lstStyle>
            <a:lvl1pPr marL="0" indent="0">
              <a:buNone/>
              <a:defRPr sz="2400" b="1">
                <a:solidFill>
                  <a:srgbClr val="125740"/>
                </a:solidFill>
                <a:latin typeface="Montserrat" pitchFamily="2" charset="77"/>
                <a:cs typeface="Arial" panose="020B0604020202020204" pitchFamily="34" charset="0"/>
              </a:defRPr>
            </a:lvl1pPr>
          </a:lstStyle>
          <a:p>
            <a:pPr lvl="0"/>
            <a:r>
              <a:rPr lang="en-US" dirty="0"/>
              <a:t>Click to add Title</a:t>
            </a:r>
          </a:p>
        </p:txBody>
      </p:sp>
      <p:cxnSp>
        <p:nvCxnSpPr>
          <p:cNvPr id="2" name="Straight Connector 1">
            <a:extLst>
              <a:ext uri="{FF2B5EF4-FFF2-40B4-BE49-F238E27FC236}">
                <a16:creationId xmlns:a16="http://schemas.microsoft.com/office/drawing/2014/main" id="{8D718E01-1BB6-9B4A-BF05-56733C229E92}"/>
              </a:ext>
            </a:extLst>
          </p:cNvPr>
          <p:cNvCxnSpPr>
            <a:cxnSpLocks/>
          </p:cNvCxnSpPr>
          <p:nvPr userDrawn="1"/>
        </p:nvCxnSpPr>
        <p:spPr>
          <a:xfrm flipV="1">
            <a:off x="1316704" y="1657004"/>
            <a:ext cx="0" cy="309429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F5ECE222-234A-A90C-8204-294AE5303131}"/>
              </a:ext>
            </a:extLst>
          </p:cNvPr>
          <p:cNvSpPr>
            <a:spLocks noGrp="1"/>
          </p:cNvSpPr>
          <p:nvPr>
            <p:ph type="sldNum" sz="quarter" idx="4"/>
          </p:nvPr>
        </p:nvSpPr>
        <p:spPr>
          <a:xfrm>
            <a:off x="9143999" y="6301140"/>
            <a:ext cx="2743200" cy="365125"/>
          </a:xfrm>
          <a:prstGeom prst="rect">
            <a:avLst/>
          </a:prstGeom>
        </p:spPr>
        <p:txBody>
          <a:bodyPr vert="horz" lIns="91440" tIns="45720" rIns="91440" bIns="45720" rtlCol="0" anchor="ctr"/>
          <a:lstStyle>
            <a:lvl1pPr algn="r">
              <a:defRPr sz="900">
                <a:solidFill>
                  <a:schemeClr val="tx1">
                    <a:tint val="75000"/>
                  </a:schemeClr>
                </a:solidFill>
                <a:latin typeface="Montserrat" pitchFamily="2" charset="77"/>
                <a:cs typeface="Arial" panose="020B0604020202020204" pitchFamily="34" charset="0"/>
              </a:defRPr>
            </a:lvl1pPr>
          </a:lstStyle>
          <a:p>
            <a:fld id="{EFA9F64F-DF55-4F35-846F-7D0A41A02AF4}" type="slidenum">
              <a:rPr lang="en-US" smtClean="0"/>
              <a:pPr/>
              <a:t>‹#›</a:t>
            </a:fld>
            <a:endParaRPr lang="en-US"/>
          </a:p>
        </p:txBody>
      </p:sp>
      <p:pic>
        <p:nvPicPr>
          <p:cNvPr id="5" name="Picture 4" descr="A black background with white text&#10;&#10;AI-generated content may be incorrect.">
            <a:extLst>
              <a:ext uri="{FF2B5EF4-FFF2-40B4-BE49-F238E27FC236}">
                <a16:creationId xmlns:a16="http://schemas.microsoft.com/office/drawing/2014/main" id="{9885E260-FB07-6221-92AF-EF10F0168FA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9893" t="36250" r="20965" b="51441"/>
          <a:stretch>
            <a:fillRect/>
          </a:stretch>
        </p:blipFill>
        <p:spPr>
          <a:xfrm>
            <a:off x="10132844" y="317227"/>
            <a:ext cx="1754355" cy="365125"/>
          </a:xfrm>
          <a:prstGeom prst="rect">
            <a:avLst/>
          </a:prstGeom>
        </p:spPr>
      </p:pic>
    </p:spTree>
    <p:extLst>
      <p:ext uri="{BB962C8B-B14F-4D97-AF65-F5344CB8AC3E}">
        <p14:creationId xmlns:p14="http://schemas.microsoft.com/office/powerpoint/2010/main" val="314926995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age Break">
    <p:bg>
      <p:bgPr>
        <a:solidFill>
          <a:schemeClr val="accent6">
            <a:lumMod val="50000"/>
          </a:schemeClr>
        </a:solidFill>
        <a:effectLst/>
      </p:bgPr>
    </p:bg>
    <p:spTree>
      <p:nvGrpSpPr>
        <p:cNvPr id="1" name=""/>
        <p:cNvGrpSpPr/>
        <p:nvPr/>
      </p:nvGrpSpPr>
      <p:grpSpPr>
        <a:xfrm>
          <a:off x="0" y="0"/>
          <a:ext cx="0" cy="0"/>
          <a:chOff x="0" y="0"/>
          <a:chExt cx="0" cy="0"/>
        </a:xfrm>
      </p:grpSpPr>
      <p:sp>
        <p:nvSpPr>
          <p:cNvPr id="16" name="Title 1"/>
          <p:cNvSpPr>
            <a:spLocks noGrp="1"/>
          </p:cNvSpPr>
          <p:nvPr>
            <p:ph type="ctrTitle" hasCustomPrompt="1"/>
          </p:nvPr>
        </p:nvSpPr>
        <p:spPr>
          <a:xfrm>
            <a:off x="1914013" y="2380134"/>
            <a:ext cx="6305312" cy="751021"/>
          </a:xfrm>
          <a:prstGeom prst="rect">
            <a:avLst/>
          </a:prstGeom>
        </p:spPr>
        <p:txBody>
          <a:bodyPr anchor="t">
            <a:normAutofit/>
          </a:bodyPr>
          <a:lstStyle>
            <a:lvl1pPr>
              <a:lnSpc>
                <a:spcPct val="90000"/>
              </a:lnSpc>
              <a:defRPr sz="5333" b="1" spc="-80">
                <a:solidFill>
                  <a:srgbClr val="FFC000"/>
                </a:solidFill>
                <a:latin typeface="Montserrat" pitchFamily="2" charset="77"/>
                <a:cs typeface="Arial" panose="020B0604020202020204" pitchFamily="34" charset="0"/>
              </a:defRPr>
            </a:lvl1pPr>
          </a:lstStyle>
          <a:p>
            <a:r>
              <a:rPr lang="en-US" dirty="0"/>
              <a:t>Section 1</a:t>
            </a:r>
          </a:p>
        </p:txBody>
      </p:sp>
      <p:sp>
        <p:nvSpPr>
          <p:cNvPr id="28" name="Text Placeholder 12">
            <a:extLst>
              <a:ext uri="{FF2B5EF4-FFF2-40B4-BE49-F238E27FC236}">
                <a16:creationId xmlns:a16="http://schemas.microsoft.com/office/drawing/2014/main" id="{96546936-6BD4-FE79-146A-1FA227C5E323}"/>
              </a:ext>
            </a:extLst>
          </p:cNvPr>
          <p:cNvSpPr>
            <a:spLocks noGrp="1"/>
          </p:cNvSpPr>
          <p:nvPr>
            <p:ph type="body" sz="quarter" idx="17" hasCustomPrompt="1"/>
          </p:nvPr>
        </p:nvSpPr>
        <p:spPr>
          <a:xfrm>
            <a:off x="1914014" y="3265268"/>
            <a:ext cx="4880629" cy="437165"/>
          </a:xfrm>
          <a:prstGeom prst="rect">
            <a:avLst/>
          </a:prstGeom>
        </p:spPr>
        <p:txBody>
          <a:bodyPr>
            <a:normAutofit/>
          </a:bodyPr>
          <a:lstStyle>
            <a:lvl1pPr marL="0" indent="0">
              <a:buNone/>
              <a:defRPr sz="2000" b="1">
                <a:solidFill>
                  <a:srgbClr val="FFC000"/>
                </a:solidFill>
                <a:latin typeface="Montserrat" pitchFamily="2" charset="77"/>
                <a:cs typeface="Arial" panose="020B0604020202020204" pitchFamily="34" charset="0"/>
              </a:defRPr>
            </a:lvl1pPr>
          </a:lstStyle>
          <a:p>
            <a:pPr lvl="0"/>
            <a:r>
              <a:rPr lang="en-US"/>
              <a:t>Page Break</a:t>
            </a:r>
          </a:p>
        </p:txBody>
      </p:sp>
      <p:cxnSp>
        <p:nvCxnSpPr>
          <p:cNvPr id="2" name="Straight Connector 1">
            <a:extLst>
              <a:ext uri="{FF2B5EF4-FFF2-40B4-BE49-F238E27FC236}">
                <a16:creationId xmlns:a16="http://schemas.microsoft.com/office/drawing/2014/main" id="{C0A283C9-2757-5739-9955-D68AEB1EF098}"/>
              </a:ext>
            </a:extLst>
          </p:cNvPr>
          <p:cNvCxnSpPr>
            <a:cxnSpLocks/>
          </p:cNvCxnSpPr>
          <p:nvPr userDrawn="1"/>
        </p:nvCxnSpPr>
        <p:spPr>
          <a:xfrm flipV="1">
            <a:off x="1316704" y="1657004"/>
            <a:ext cx="0" cy="309429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94F83F7F-B2E7-473A-20BA-2D5D3FAE2E9C}"/>
              </a:ext>
            </a:extLst>
          </p:cNvPr>
          <p:cNvSpPr>
            <a:spLocks noGrp="1"/>
          </p:cNvSpPr>
          <p:nvPr>
            <p:ph type="sldNum" sz="quarter" idx="4"/>
          </p:nvPr>
        </p:nvSpPr>
        <p:spPr>
          <a:xfrm>
            <a:off x="9143999" y="6301140"/>
            <a:ext cx="2743200" cy="365125"/>
          </a:xfrm>
          <a:prstGeom prst="rect">
            <a:avLst/>
          </a:prstGeom>
        </p:spPr>
        <p:txBody>
          <a:bodyPr vert="horz" lIns="91440" tIns="45720" rIns="91440" bIns="45720" rtlCol="0" anchor="ctr"/>
          <a:lstStyle>
            <a:lvl1pPr algn="r">
              <a:defRPr sz="900">
                <a:solidFill>
                  <a:schemeClr val="tx1">
                    <a:tint val="75000"/>
                  </a:schemeClr>
                </a:solidFill>
                <a:latin typeface="Montserrat" pitchFamily="2" charset="77"/>
                <a:cs typeface="Arial" panose="020B0604020202020204" pitchFamily="34" charset="0"/>
              </a:defRPr>
            </a:lvl1pPr>
          </a:lstStyle>
          <a:p>
            <a:fld id="{EFA9F64F-DF55-4F35-846F-7D0A41A02AF4}" type="slidenum">
              <a:rPr lang="en-US" smtClean="0"/>
              <a:pPr/>
              <a:t>‹#›</a:t>
            </a:fld>
            <a:endParaRPr lang="en-US"/>
          </a:p>
        </p:txBody>
      </p:sp>
      <p:pic>
        <p:nvPicPr>
          <p:cNvPr id="3" name="Picture 2" descr="A black background with white text&#10;&#10;AI-generated content may be incorrect.">
            <a:extLst>
              <a:ext uri="{FF2B5EF4-FFF2-40B4-BE49-F238E27FC236}">
                <a16:creationId xmlns:a16="http://schemas.microsoft.com/office/drawing/2014/main" id="{A3C995C2-58A8-0CA9-1C42-8F7576255156}"/>
              </a:ext>
            </a:extLst>
          </p:cNvPr>
          <p:cNvPicPr>
            <a:picLocks noChangeAspect="1"/>
          </p:cNvPicPr>
          <p:nvPr userDrawn="1"/>
        </p:nvPicPr>
        <p:blipFill>
          <a:blip r:embed="rId2">
            <a:extLst>
              <a:ext uri="{28A0092B-C50C-407E-A947-70E740481C1C}">
                <a14:useLocalDpi xmlns:a14="http://schemas.microsoft.com/office/drawing/2010/main" val="0"/>
              </a:ext>
            </a:extLst>
          </a:blip>
          <a:srcRect l="18786" t="43609" r="20408" b="44564"/>
          <a:stretch>
            <a:fillRect/>
          </a:stretch>
        </p:blipFill>
        <p:spPr>
          <a:xfrm>
            <a:off x="10276115" y="321468"/>
            <a:ext cx="1621970" cy="291577"/>
          </a:xfrm>
          <a:prstGeom prst="rect">
            <a:avLst/>
          </a:prstGeom>
        </p:spPr>
      </p:pic>
    </p:spTree>
    <p:extLst>
      <p:ext uri="{BB962C8B-B14F-4D97-AF65-F5344CB8AC3E}">
        <p14:creationId xmlns:p14="http://schemas.microsoft.com/office/powerpoint/2010/main" val="297320900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Outline">
    <p:bg>
      <p:bgPr>
        <a:solidFill>
          <a:srgbClr val="FFC000"/>
        </a:solidFill>
        <a:effectLst/>
      </p:bgPr>
    </p:bg>
    <p:spTree>
      <p:nvGrpSpPr>
        <p:cNvPr id="1" name=""/>
        <p:cNvGrpSpPr/>
        <p:nvPr/>
      </p:nvGrpSpPr>
      <p:grpSpPr>
        <a:xfrm>
          <a:off x="0" y="0"/>
          <a:ext cx="0" cy="0"/>
          <a:chOff x="0" y="0"/>
          <a:chExt cx="0" cy="0"/>
        </a:xfrm>
      </p:grpSpPr>
      <p:sp>
        <p:nvSpPr>
          <p:cNvPr id="16" name="Title 1"/>
          <p:cNvSpPr>
            <a:spLocks noGrp="1"/>
          </p:cNvSpPr>
          <p:nvPr>
            <p:ph type="ctrTitle"/>
          </p:nvPr>
        </p:nvSpPr>
        <p:spPr>
          <a:xfrm>
            <a:off x="1914012" y="2288954"/>
            <a:ext cx="3868223" cy="1667829"/>
          </a:xfrm>
          <a:prstGeom prst="rect">
            <a:avLst/>
          </a:prstGeom>
        </p:spPr>
        <p:txBody>
          <a:bodyPr anchor="t">
            <a:normAutofit/>
          </a:bodyPr>
          <a:lstStyle>
            <a:lvl1pPr>
              <a:lnSpc>
                <a:spcPct val="90000"/>
              </a:lnSpc>
              <a:defRPr sz="4000" b="1" spc="-80">
                <a:solidFill>
                  <a:srgbClr val="125740"/>
                </a:solidFill>
                <a:latin typeface="Montserrat" pitchFamily="2" charset="77"/>
                <a:cs typeface="Arial" panose="020B0604020202020204" pitchFamily="34" charset="0"/>
              </a:defRPr>
            </a:lvl1pPr>
          </a:lstStyle>
          <a:p>
            <a:endParaRPr lang="en-US" dirty="0"/>
          </a:p>
        </p:txBody>
      </p:sp>
      <p:sp>
        <p:nvSpPr>
          <p:cNvPr id="17" name="Subtitle 2"/>
          <p:cNvSpPr>
            <a:spLocks noGrp="1"/>
          </p:cNvSpPr>
          <p:nvPr>
            <p:ph type="subTitle" idx="1"/>
          </p:nvPr>
        </p:nvSpPr>
        <p:spPr>
          <a:xfrm>
            <a:off x="1914013" y="1842601"/>
            <a:ext cx="4227871" cy="428523"/>
          </a:xfrm>
          <a:prstGeom prst="rect">
            <a:avLst/>
          </a:prstGeom>
        </p:spPr>
        <p:txBody>
          <a:bodyPr lIns="0" tIns="0" rIns="0" bIns="0">
            <a:normAutofit/>
          </a:bodyPr>
          <a:lstStyle>
            <a:lvl1pPr marL="0" indent="0" algn="l">
              <a:lnSpc>
                <a:spcPct val="90000"/>
              </a:lnSpc>
              <a:spcBef>
                <a:spcPts val="0"/>
              </a:spcBef>
              <a:buNone/>
              <a:defRPr sz="2000" b="1">
                <a:solidFill>
                  <a:srgbClr val="125740"/>
                </a:solidFill>
                <a:latin typeface="Montserrat" pitchFamily="2" charset="77"/>
                <a:cs typeface="Arial" panose="020B0604020202020204"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14" name="Text Placeholder 7">
            <a:extLst>
              <a:ext uri="{FF2B5EF4-FFF2-40B4-BE49-F238E27FC236}">
                <a16:creationId xmlns:a16="http://schemas.microsoft.com/office/drawing/2014/main" id="{B35BD21F-6A23-9202-C0B6-F753E86D2EC3}"/>
              </a:ext>
            </a:extLst>
          </p:cNvPr>
          <p:cNvSpPr>
            <a:spLocks noGrp="1"/>
          </p:cNvSpPr>
          <p:nvPr>
            <p:ph type="body" sz="quarter" idx="27" hasCustomPrompt="1"/>
          </p:nvPr>
        </p:nvSpPr>
        <p:spPr>
          <a:xfrm>
            <a:off x="6967543" y="2924149"/>
            <a:ext cx="2000285" cy="292293"/>
          </a:xfrm>
          <a:prstGeom prst="rect">
            <a:avLst/>
          </a:prstGeom>
        </p:spPr>
        <p:txBody>
          <a:bodyPr anchor="ctr">
            <a:noAutofit/>
          </a:bodyPr>
          <a:lstStyle>
            <a:lvl1pPr marL="0" indent="0" algn="l">
              <a:buNone/>
              <a:defRPr sz="1400" b="1" i="0" cap="none" baseline="0">
                <a:solidFill>
                  <a:srgbClr val="125740"/>
                </a:solidFill>
                <a:latin typeface="Montserrat" pitchFamily="2" charset="77"/>
                <a:cs typeface="Arial" panose="020B0604020202020204" pitchFamily="34" charset="0"/>
              </a:defRPr>
            </a:lvl1pPr>
          </a:lstStyle>
          <a:p>
            <a:pPr lvl="0"/>
            <a:r>
              <a:rPr lang="en-US"/>
              <a:t>TOPIC TWO</a:t>
            </a:r>
          </a:p>
        </p:txBody>
      </p:sp>
      <p:sp>
        <p:nvSpPr>
          <p:cNvPr id="15" name="Text Placeholder 7">
            <a:extLst>
              <a:ext uri="{FF2B5EF4-FFF2-40B4-BE49-F238E27FC236}">
                <a16:creationId xmlns:a16="http://schemas.microsoft.com/office/drawing/2014/main" id="{79A98AB5-6C3E-4906-918F-0E810ED464B1}"/>
              </a:ext>
            </a:extLst>
          </p:cNvPr>
          <p:cNvSpPr>
            <a:spLocks noGrp="1"/>
          </p:cNvSpPr>
          <p:nvPr>
            <p:ph type="body" sz="quarter" idx="28" hasCustomPrompt="1"/>
          </p:nvPr>
        </p:nvSpPr>
        <p:spPr>
          <a:xfrm>
            <a:off x="6967543" y="1972363"/>
            <a:ext cx="2000285" cy="292293"/>
          </a:xfrm>
          <a:prstGeom prst="rect">
            <a:avLst/>
          </a:prstGeom>
        </p:spPr>
        <p:txBody>
          <a:bodyPr anchor="ctr">
            <a:noAutofit/>
          </a:bodyPr>
          <a:lstStyle>
            <a:lvl1pPr marL="0" indent="0" algn="l">
              <a:buNone/>
              <a:defRPr sz="1400" b="1" i="0" cap="none" baseline="0">
                <a:solidFill>
                  <a:srgbClr val="125740"/>
                </a:solidFill>
                <a:latin typeface="Montserrat" pitchFamily="2" charset="77"/>
                <a:cs typeface="Arial" panose="020B0604020202020204" pitchFamily="34" charset="0"/>
              </a:defRPr>
            </a:lvl1pPr>
          </a:lstStyle>
          <a:p>
            <a:pPr lvl="0"/>
            <a:r>
              <a:rPr lang="en-US"/>
              <a:t>TOPIC ONE</a:t>
            </a:r>
          </a:p>
        </p:txBody>
      </p:sp>
      <p:sp>
        <p:nvSpPr>
          <p:cNvPr id="18" name="Text Placeholder 7">
            <a:extLst>
              <a:ext uri="{FF2B5EF4-FFF2-40B4-BE49-F238E27FC236}">
                <a16:creationId xmlns:a16="http://schemas.microsoft.com/office/drawing/2014/main" id="{8FA45794-324C-B138-8E60-A28C840DEF58}"/>
              </a:ext>
            </a:extLst>
          </p:cNvPr>
          <p:cNvSpPr>
            <a:spLocks noGrp="1"/>
          </p:cNvSpPr>
          <p:nvPr>
            <p:ph type="body" sz="quarter" idx="29" hasCustomPrompt="1"/>
          </p:nvPr>
        </p:nvSpPr>
        <p:spPr>
          <a:xfrm>
            <a:off x="6967540" y="3874335"/>
            <a:ext cx="2000285" cy="292293"/>
          </a:xfrm>
          <a:prstGeom prst="rect">
            <a:avLst/>
          </a:prstGeom>
        </p:spPr>
        <p:txBody>
          <a:bodyPr anchor="ctr">
            <a:noAutofit/>
          </a:bodyPr>
          <a:lstStyle>
            <a:lvl1pPr marL="0" indent="0" algn="l">
              <a:buNone/>
              <a:defRPr sz="1400" b="1" i="0" cap="none" baseline="0">
                <a:solidFill>
                  <a:srgbClr val="125740"/>
                </a:solidFill>
                <a:latin typeface="Montserrat" pitchFamily="2" charset="77"/>
                <a:cs typeface="Arial" panose="020B0604020202020204" pitchFamily="34" charset="0"/>
              </a:defRPr>
            </a:lvl1pPr>
          </a:lstStyle>
          <a:p>
            <a:pPr lvl="0"/>
            <a:r>
              <a:rPr lang="en-US"/>
              <a:t>TOPIC THREE</a:t>
            </a:r>
          </a:p>
        </p:txBody>
      </p:sp>
      <p:cxnSp>
        <p:nvCxnSpPr>
          <p:cNvPr id="20" name="Straight Connector 19">
            <a:extLst>
              <a:ext uri="{FF2B5EF4-FFF2-40B4-BE49-F238E27FC236}">
                <a16:creationId xmlns:a16="http://schemas.microsoft.com/office/drawing/2014/main" id="{41B2FC67-67C7-4D01-AA33-4C38C1839FA3}"/>
              </a:ext>
            </a:extLst>
          </p:cNvPr>
          <p:cNvCxnSpPr>
            <a:cxnSpLocks/>
          </p:cNvCxnSpPr>
          <p:nvPr userDrawn="1"/>
        </p:nvCxnSpPr>
        <p:spPr>
          <a:xfrm flipV="1">
            <a:off x="1316704" y="1657004"/>
            <a:ext cx="0" cy="309429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Text Placeholder 12">
            <a:extLst>
              <a:ext uri="{FF2B5EF4-FFF2-40B4-BE49-F238E27FC236}">
                <a16:creationId xmlns:a16="http://schemas.microsoft.com/office/drawing/2014/main" id="{D1312D7E-F78F-D50B-6908-DB9BDC2132DE}"/>
              </a:ext>
            </a:extLst>
          </p:cNvPr>
          <p:cNvSpPr>
            <a:spLocks noGrp="1"/>
          </p:cNvSpPr>
          <p:nvPr>
            <p:ph type="body" sz="quarter" idx="16" hasCustomPrompt="1"/>
          </p:nvPr>
        </p:nvSpPr>
        <p:spPr>
          <a:xfrm>
            <a:off x="6967546" y="2273621"/>
            <a:ext cx="4102681" cy="635223"/>
          </a:xfrm>
          <a:prstGeom prst="rect">
            <a:avLst/>
          </a:prstGeom>
        </p:spPr>
        <p:txBody>
          <a:bodyPr>
            <a:normAutofit/>
          </a:bodyPr>
          <a:lstStyle>
            <a:lvl1pPr marL="228594" indent="-228594">
              <a:buFont typeface="Arial" panose="020B0604020202020204" pitchFamily="34" charset="0"/>
              <a:buChar char="•"/>
              <a:defRPr sz="1200">
                <a:solidFill>
                  <a:srgbClr val="125740"/>
                </a:solidFill>
                <a:latin typeface="Montserrat" pitchFamily="2" charset="77"/>
                <a:cs typeface="Arial" panose="020B0604020202020204" pitchFamily="34" charset="0"/>
              </a:defRPr>
            </a:lvl1pPr>
          </a:lstStyle>
          <a:p>
            <a:pPr lvl="0"/>
            <a:r>
              <a:rPr lang="en-US"/>
              <a:t>Brief description</a:t>
            </a:r>
          </a:p>
        </p:txBody>
      </p:sp>
      <p:sp>
        <p:nvSpPr>
          <p:cNvPr id="23" name="Text Placeholder 12">
            <a:extLst>
              <a:ext uri="{FF2B5EF4-FFF2-40B4-BE49-F238E27FC236}">
                <a16:creationId xmlns:a16="http://schemas.microsoft.com/office/drawing/2014/main" id="{A4C16CFF-AF7C-F5A9-2B96-443EE03473A5}"/>
              </a:ext>
            </a:extLst>
          </p:cNvPr>
          <p:cNvSpPr>
            <a:spLocks noGrp="1"/>
          </p:cNvSpPr>
          <p:nvPr>
            <p:ph type="body" sz="quarter" idx="30" hasCustomPrompt="1"/>
          </p:nvPr>
        </p:nvSpPr>
        <p:spPr>
          <a:xfrm>
            <a:off x="6967546" y="3225407"/>
            <a:ext cx="4102681" cy="635223"/>
          </a:xfrm>
          <a:prstGeom prst="rect">
            <a:avLst/>
          </a:prstGeom>
        </p:spPr>
        <p:txBody>
          <a:bodyPr>
            <a:normAutofit/>
          </a:bodyPr>
          <a:lstStyle>
            <a:lvl1pPr marL="228594" indent="-228594">
              <a:buFont typeface="Arial" panose="020B0604020202020204" pitchFamily="34" charset="0"/>
              <a:buChar char="•"/>
              <a:defRPr sz="1200">
                <a:solidFill>
                  <a:srgbClr val="125740"/>
                </a:solidFill>
                <a:latin typeface="Montserrat" pitchFamily="2" charset="77"/>
                <a:cs typeface="Arial" panose="020B0604020202020204" pitchFamily="34" charset="0"/>
              </a:defRPr>
            </a:lvl1pPr>
          </a:lstStyle>
          <a:p>
            <a:pPr lvl="0"/>
            <a:r>
              <a:rPr lang="en-US"/>
              <a:t>Brief description</a:t>
            </a:r>
          </a:p>
        </p:txBody>
      </p:sp>
      <p:sp>
        <p:nvSpPr>
          <p:cNvPr id="24" name="Text Placeholder 12">
            <a:extLst>
              <a:ext uri="{FF2B5EF4-FFF2-40B4-BE49-F238E27FC236}">
                <a16:creationId xmlns:a16="http://schemas.microsoft.com/office/drawing/2014/main" id="{6CCD18D7-76DE-ECC4-2493-997E371938C9}"/>
              </a:ext>
            </a:extLst>
          </p:cNvPr>
          <p:cNvSpPr>
            <a:spLocks noGrp="1"/>
          </p:cNvSpPr>
          <p:nvPr>
            <p:ph type="body" sz="quarter" idx="31" hasCustomPrompt="1"/>
          </p:nvPr>
        </p:nvSpPr>
        <p:spPr>
          <a:xfrm>
            <a:off x="6967543" y="4184559"/>
            <a:ext cx="4102681" cy="635224"/>
          </a:xfrm>
          <a:prstGeom prst="rect">
            <a:avLst/>
          </a:prstGeom>
        </p:spPr>
        <p:txBody>
          <a:bodyPr>
            <a:normAutofit/>
          </a:bodyPr>
          <a:lstStyle>
            <a:lvl1pPr marL="228594" indent="-228594">
              <a:buFont typeface="Arial" panose="020B0604020202020204" pitchFamily="34" charset="0"/>
              <a:buChar char="•"/>
              <a:defRPr sz="1200">
                <a:solidFill>
                  <a:srgbClr val="125740"/>
                </a:solidFill>
                <a:latin typeface="Montserrat" pitchFamily="2" charset="77"/>
                <a:cs typeface="Arial" panose="020B0604020202020204" pitchFamily="34" charset="0"/>
              </a:defRPr>
            </a:lvl1pPr>
          </a:lstStyle>
          <a:p>
            <a:pPr lvl="0"/>
            <a:r>
              <a:rPr lang="en-US"/>
              <a:t>Brief description</a:t>
            </a:r>
          </a:p>
        </p:txBody>
      </p:sp>
      <p:sp>
        <p:nvSpPr>
          <p:cNvPr id="3" name="Slide Number Placeholder 3">
            <a:extLst>
              <a:ext uri="{FF2B5EF4-FFF2-40B4-BE49-F238E27FC236}">
                <a16:creationId xmlns:a16="http://schemas.microsoft.com/office/drawing/2014/main" id="{8104A04F-2049-993A-3CA9-0ED12BEAC58A}"/>
              </a:ext>
            </a:extLst>
          </p:cNvPr>
          <p:cNvSpPr>
            <a:spLocks noGrp="1"/>
          </p:cNvSpPr>
          <p:nvPr>
            <p:ph type="sldNum" sz="quarter" idx="4"/>
          </p:nvPr>
        </p:nvSpPr>
        <p:spPr>
          <a:xfrm>
            <a:off x="9143999" y="6301140"/>
            <a:ext cx="2743200" cy="365125"/>
          </a:xfrm>
          <a:prstGeom prst="rect">
            <a:avLst/>
          </a:prstGeom>
        </p:spPr>
        <p:txBody>
          <a:bodyPr vert="horz" lIns="91440" tIns="45720" rIns="91440" bIns="45720" rtlCol="0" anchor="ctr"/>
          <a:lstStyle>
            <a:lvl1pPr algn="r">
              <a:defRPr sz="900">
                <a:solidFill>
                  <a:srgbClr val="FFC000"/>
                </a:solidFill>
                <a:latin typeface="Montserrat" pitchFamily="2" charset="77"/>
                <a:cs typeface="Arial" panose="020B0604020202020204" pitchFamily="34" charset="0"/>
              </a:defRPr>
            </a:lvl1pPr>
          </a:lstStyle>
          <a:p>
            <a:fld id="{EFA9F64F-DF55-4F35-846F-7D0A41A02AF4}" type="slidenum">
              <a:rPr lang="en-US" smtClean="0"/>
              <a:pPr/>
              <a:t>‹#›</a:t>
            </a:fld>
            <a:endParaRPr lang="en-US"/>
          </a:p>
        </p:txBody>
      </p:sp>
      <p:pic>
        <p:nvPicPr>
          <p:cNvPr id="4" name="Picture 3" descr="A black background with white text&#10;&#10;AI-generated content may be incorrect.">
            <a:extLst>
              <a:ext uri="{FF2B5EF4-FFF2-40B4-BE49-F238E27FC236}">
                <a16:creationId xmlns:a16="http://schemas.microsoft.com/office/drawing/2014/main" id="{6DBBEEEB-1479-BA1C-33D8-BD00C7C74A9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9893" t="36250" r="20965" b="51441"/>
          <a:stretch>
            <a:fillRect/>
          </a:stretch>
        </p:blipFill>
        <p:spPr>
          <a:xfrm>
            <a:off x="10132844" y="317227"/>
            <a:ext cx="1754355" cy="365125"/>
          </a:xfrm>
          <a:prstGeom prst="rect">
            <a:avLst/>
          </a:prstGeom>
        </p:spPr>
      </p:pic>
    </p:spTree>
    <p:extLst>
      <p:ext uri="{BB962C8B-B14F-4D97-AF65-F5344CB8AC3E}">
        <p14:creationId xmlns:p14="http://schemas.microsoft.com/office/powerpoint/2010/main" val="418049624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1">
    <p:spTree>
      <p:nvGrpSpPr>
        <p:cNvPr id="1" name=""/>
        <p:cNvGrpSpPr/>
        <p:nvPr/>
      </p:nvGrpSpPr>
      <p:grpSpPr>
        <a:xfrm>
          <a:off x="0" y="0"/>
          <a:ext cx="0" cy="0"/>
          <a:chOff x="0" y="0"/>
          <a:chExt cx="0" cy="0"/>
        </a:xfrm>
      </p:grpSpPr>
      <p:sp>
        <p:nvSpPr>
          <p:cNvPr id="8" name="Text Placeholder 10">
            <a:extLst>
              <a:ext uri="{FF2B5EF4-FFF2-40B4-BE49-F238E27FC236}">
                <a16:creationId xmlns:a16="http://schemas.microsoft.com/office/drawing/2014/main" id="{E8C3CE7A-FC0A-96C5-DD92-78E9687DC117}"/>
              </a:ext>
            </a:extLst>
          </p:cNvPr>
          <p:cNvSpPr>
            <a:spLocks noGrp="1"/>
          </p:cNvSpPr>
          <p:nvPr>
            <p:ph type="body" sz="quarter" idx="26"/>
          </p:nvPr>
        </p:nvSpPr>
        <p:spPr>
          <a:xfrm>
            <a:off x="304802" y="929249"/>
            <a:ext cx="10174940" cy="406400"/>
          </a:xfrm>
          <a:prstGeom prst="rect">
            <a:avLst/>
          </a:prstGeom>
        </p:spPr>
        <p:txBody>
          <a:bodyPr>
            <a:normAutofit/>
          </a:bodyPr>
          <a:lstStyle>
            <a:lvl1pPr marL="0" indent="0">
              <a:buNone/>
              <a:defRPr sz="1200" b="0">
                <a:solidFill>
                  <a:srgbClr val="125740"/>
                </a:solidFill>
                <a:latin typeface="Montserrat" pitchFamily="2" charset="77"/>
                <a:cs typeface="Arial" panose="020B0604020202020204" pitchFamily="34" charset="0"/>
              </a:defRPr>
            </a:lvl1pPr>
          </a:lstStyle>
          <a:p>
            <a:pPr lvl="0"/>
            <a:r>
              <a:rPr lang="en-US"/>
              <a:t>Click to edit Master text styles</a:t>
            </a:r>
          </a:p>
        </p:txBody>
      </p:sp>
      <p:sp>
        <p:nvSpPr>
          <p:cNvPr id="5" name="Title 1">
            <a:extLst>
              <a:ext uri="{FF2B5EF4-FFF2-40B4-BE49-F238E27FC236}">
                <a16:creationId xmlns:a16="http://schemas.microsoft.com/office/drawing/2014/main" id="{666319A4-DDD8-3627-24D2-2BAF486E9A55}"/>
              </a:ext>
            </a:extLst>
          </p:cNvPr>
          <p:cNvSpPr>
            <a:spLocks noGrp="1"/>
          </p:cNvSpPr>
          <p:nvPr>
            <p:ph type="title" hasCustomPrompt="1"/>
          </p:nvPr>
        </p:nvSpPr>
        <p:spPr>
          <a:xfrm>
            <a:off x="304802" y="260305"/>
            <a:ext cx="9484541" cy="223789"/>
          </a:xfrm>
          <a:prstGeom prst="rect">
            <a:avLst/>
          </a:prstGeom>
        </p:spPr>
        <p:txBody>
          <a:bodyPr>
            <a:normAutofit/>
          </a:bodyPr>
          <a:lstStyle>
            <a:lvl1pPr>
              <a:defRPr sz="1000" b="1">
                <a:solidFill>
                  <a:srgbClr val="125740"/>
                </a:solidFill>
                <a:latin typeface="Montserrat" pitchFamily="2" charset="77"/>
                <a:cs typeface="Arial" panose="020B0604020202020204" pitchFamily="34" charset="0"/>
              </a:defRPr>
            </a:lvl1pPr>
          </a:lstStyle>
          <a:p>
            <a:r>
              <a:rPr lang="en-US"/>
              <a:t>EDIT SECTION TITLE CAPS</a:t>
            </a:r>
          </a:p>
        </p:txBody>
      </p:sp>
      <p:sp>
        <p:nvSpPr>
          <p:cNvPr id="9" name="Text Placeholder 16">
            <a:extLst>
              <a:ext uri="{FF2B5EF4-FFF2-40B4-BE49-F238E27FC236}">
                <a16:creationId xmlns:a16="http://schemas.microsoft.com/office/drawing/2014/main" id="{04AF79F5-2F76-B703-E298-1784A12417AE}"/>
              </a:ext>
            </a:extLst>
          </p:cNvPr>
          <p:cNvSpPr>
            <a:spLocks noGrp="1"/>
          </p:cNvSpPr>
          <p:nvPr>
            <p:ph type="body" sz="quarter" idx="17" hasCustomPrompt="1"/>
          </p:nvPr>
        </p:nvSpPr>
        <p:spPr>
          <a:xfrm>
            <a:off x="313764" y="497428"/>
            <a:ext cx="9497484" cy="419100"/>
          </a:xfrm>
          <a:prstGeom prst="rect">
            <a:avLst/>
          </a:prstGeom>
        </p:spPr>
        <p:txBody>
          <a:bodyPr>
            <a:noAutofit/>
          </a:bodyPr>
          <a:lstStyle>
            <a:lvl1pPr marL="0" indent="0">
              <a:spcBef>
                <a:spcPts val="0"/>
              </a:spcBef>
              <a:buNone/>
              <a:defRPr sz="2400" b="1">
                <a:solidFill>
                  <a:srgbClr val="125740"/>
                </a:solidFill>
                <a:latin typeface="Montserrat" pitchFamily="2" charset="77"/>
                <a:cs typeface="Arial" panose="020B0604020202020204" pitchFamily="34" charset="0"/>
              </a:defRPr>
            </a:lvl1pPr>
          </a:lstStyle>
          <a:p>
            <a:r>
              <a:rPr lang="en-US"/>
              <a:t>Title Text</a:t>
            </a:r>
          </a:p>
        </p:txBody>
      </p:sp>
      <p:sp>
        <p:nvSpPr>
          <p:cNvPr id="3" name="Slide Number Placeholder 3">
            <a:extLst>
              <a:ext uri="{FF2B5EF4-FFF2-40B4-BE49-F238E27FC236}">
                <a16:creationId xmlns:a16="http://schemas.microsoft.com/office/drawing/2014/main" id="{B0B32E25-40FA-2922-4F5C-D7B366257BD9}"/>
              </a:ext>
            </a:extLst>
          </p:cNvPr>
          <p:cNvSpPr>
            <a:spLocks noGrp="1"/>
          </p:cNvSpPr>
          <p:nvPr>
            <p:ph type="sldNum" sz="quarter" idx="4"/>
          </p:nvPr>
        </p:nvSpPr>
        <p:spPr>
          <a:xfrm>
            <a:off x="9143999" y="6301140"/>
            <a:ext cx="2743200" cy="365125"/>
          </a:xfrm>
          <a:prstGeom prst="rect">
            <a:avLst/>
          </a:prstGeom>
        </p:spPr>
        <p:txBody>
          <a:bodyPr vert="horz" lIns="91440" tIns="45720" rIns="91440" bIns="45720" rtlCol="0" anchor="ctr"/>
          <a:lstStyle>
            <a:lvl1pPr algn="r">
              <a:defRPr sz="900">
                <a:solidFill>
                  <a:srgbClr val="125740"/>
                </a:solidFill>
                <a:latin typeface="Montserrat" pitchFamily="2" charset="77"/>
                <a:cs typeface="Arial" panose="020B0604020202020204" pitchFamily="34" charset="0"/>
              </a:defRPr>
            </a:lvl1pPr>
          </a:lstStyle>
          <a:p>
            <a:fld id="{EFA9F64F-DF55-4F35-846F-7D0A41A02AF4}" type="slidenum">
              <a:rPr lang="en-US" smtClean="0"/>
              <a:pPr/>
              <a:t>‹#›</a:t>
            </a:fld>
            <a:endParaRPr lang="en-US"/>
          </a:p>
        </p:txBody>
      </p:sp>
    </p:spTree>
    <p:extLst>
      <p:ext uri="{BB962C8B-B14F-4D97-AF65-F5344CB8AC3E}">
        <p14:creationId xmlns:p14="http://schemas.microsoft.com/office/powerpoint/2010/main" val="224756907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BA627-C693-414F-4B1C-FF3BCF03563B}"/>
              </a:ext>
            </a:extLst>
          </p:cNvPr>
          <p:cNvSpPr>
            <a:spLocks noGrp="1"/>
          </p:cNvSpPr>
          <p:nvPr>
            <p:ph type="title" hasCustomPrompt="1"/>
          </p:nvPr>
        </p:nvSpPr>
        <p:spPr>
          <a:xfrm>
            <a:off x="304802" y="260305"/>
            <a:ext cx="9484541" cy="223789"/>
          </a:xfrm>
          <a:prstGeom prst="rect">
            <a:avLst/>
          </a:prstGeom>
        </p:spPr>
        <p:txBody>
          <a:bodyPr>
            <a:normAutofit/>
          </a:bodyPr>
          <a:lstStyle>
            <a:lvl1pPr>
              <a:defRPr sz="1000" b="1">
                <a:solidFill>
                  <a:schemeClr val="accent6">
                    <a:lumMod val="50000"/>
                  </a:schemeClr>
                </a:solidFill>
                <a:latin typeface="Montserrat" pitchFamily="2" charset="77"/>
                <a:cs typeface="Arial" panose="020B0604020202020204" pitchFamily="34" charset="0"/>
              </a:defRPr>
            </a:lvl1pPr>
          </a:lstStyle>
          <a:p>
            <a:r>
              <a:rPr lang="en-US"/>
              <a:t>EDIT SECTION TITLE CAPS</a:t>
            </a:r>
          </a:p>
        </p:txBody>
      </p:sp>
      <p:sp>
        <p:nvSpPr>
          <p:cNvPr id="3" name="Text Placeholder 16">
            <a:extLst>
              <a:ext uri="{FF2B5EF4-FFF2-40B4-BE49-F238E27FC236}">
                <a16:creationId xmlns:a16="http://schemas.microsoft.com/office/drawing/2014/main" id="{40FE9E25-996F-F037-A9A8-AAFE47C8F87E}"/>
              </a:ext>
            </a:extLst>
          </p:cNvPr>
          <p:cNvSpPr>
            <a:spLocks noGrp="1"/>
          </p:cNvSpPr>
          <p:nvPr>
            <p:ph type="body" sz="quarter" idx="17" hasCustomPrompt="1"/>
          </p:nvPr>
        </p:nvSpPr>
        <p:spPr>
          <a:xfrm>
            <a:off x="313764" y="497428"/>
            <a:ext cx="9497484" cy="419100"/>
          </a:xfrm>
          <a:prstGeom prst="rect">
            <a:avLst/>
          </a:prstGeom>
        </p:spPr>
        <p:txBody>
          <a:bodyPr>
            <a:noAutofit/>
          </a:bodyPr>
          <a:lstStyle>
            <a:lvl1pPr marL="0" indent="0">
              <a:spcBef>
                <a:spcPts val="0"/>
              </a:spcBef>
              <a:buNone/>
              <a:defRPr sz="2400" b="1">
                <a:solidFill>
                  <a:schemeClr val="accent6">
                    <a:lumMod val="50000"/>
                  </a:schemeClr>
                </a:solidFill>
                <a:latin typeface="Montserrat" pitchFamily="2" charset="77"/>
                <a:cs typeface="Arial" panose="020B0604020202020204" pitchFamily="34" charset="0"/>
              </a:defRPr>
            </a:lvl1pPr>
          </a:lstStyle>
          <a:p>
            <a:r>
              <a:rPr lang="en-US"/>
              <a:t>Title Text</a:t>
            </a:r>
          </a:p>
        </p:txBody>
      </p:sp>
      <p:sp>
        <p:nvSpPr>
          <p:cNvPr id="5" name="Text Placeholder 10">
            <a:extLst>
              <a:ext uri="{FF2B5EF4-FFF2-40B4-BE49-F238E27FC236}">
                <a16:creationId xmlns:a16="http://schemas.microsoft.com/office/drawing/2014/main" id="{CCBCC82F-DA15-1F2A-88CD-2DAB6B8BA810}"/>
              </a:ext>
            </a:extLst>
          </p:cNvPr>
          <p:cNvSpPr>
            <a:spLocks noGrp="1"/>
          </p:cNvSpPr>
          <p:nvPr>
            <p:ph type="body" sz="quarter" idx="26"/>
          </p:nvPr>
        </p:nvSpPr>
        <p:spPr>
          <a:xfrm>
            <a:off x="304802" y="929249"/>
            <a:ext cx="10174940" cy="406400"/>
          </a:xfrm>
          <a:prstGeom prst="rect">
            <a:avLst/>
          </a:prstGeom>
        </p:spPr>
        <p:txBody>
          <a:bodyPr>
            <a:normAutofit/>
          </a:bodyPr>
          <a:lstStyle>
            <a:lvl1pPr marL="0" indent="0">
              <a:buNone/>
              <a:defRPr sz="1200" b="0">
                <a:solidFill>
                  <a:schemeClr val="accent6">
                    <a:lumMod val="50000"/>
                  </a:schemeClr>
                </a:solidFill>
                <a:latin typeface="Montserrat" pitchFamily="2" charset="77"/>
                <a:cs typeface="Arial" panose="020B0604020202020204" pitchFamily="34" charset="0"/>
              </a:defRPr>
            </a:lvl1pPr>
          </a:lstStyle>
          <a:p>
            <a:pPr lvl="0"/>
            <a:r>
              <a:rPr lang="en-US"/>
              <a:t>Click to edit Master text styles</a:t>
            </a:r>
          </a:p>
        </p:txBody>
      </p:sp>
      <p:sp>
        <p:nvSpPr>
          <p:cNvPr id="7" name="Slide Number Placeholder 3">
            <a:extLst>
              <a:ext uri="{FF2B5EF4-FFF2-40B4-BE49-F238E27FC236}">
                <a16:creationId xmlns:a16="http://schemas.microsoft.com/office/drawing/2014/main" id="{F0B9A0D0-4862-0E9B-681A-DAC776E12B94}"/>
              </a:ext>
            </a:extLst>
          </p:cNvPr>
          <p:cNvSpPr>
            <a:spLocks noGrp="1"/>
          </p:cNvSpPr>
          <p:nvPr>
            <p:ph type="sldNum" sz="quarter" idx="4"/>
          </p:nvPr>
        </p:nvSpPr>
        <p:spPr>
          <a:xfrm>
            <a:off x="9143999" y="6301140"/>
            <a:ext cx="2743200" cy="365125"/>
          </a:xfrm>
          <a:prstGeom prst="rect">
            <a:avLst/>
          </a:prstGeom>
        </p:spPr>
        <p:txBody>
          <a:bodyPr vert="horz" lIns="91440" tIns="45720" rIns="91440" bIns="45720" rtlCol="0" anchor="ctr"/>
          <a:lstStyle>
            <a:lvl1pPr algn="r">
              <a:defRPr sz="900">
                <a:solidFill>
                  <a:schemeClr val="accent6">
                    <a:lumMod val="50000"/>
                  </a:schemeClr>
                </a:solidFill>
                <a:latin typeface="Montserrat" pitchFamily="2" charset="77"/>
                <a:cs typeface="Arial" panose="020B0604020202020204" pitchFamily="34" charset="0"/>
              </a:defRPr>
            </a:lvl1pPr>
          </a:lstStyle>
          <a:p>
            <a:fld id="{EFA9F64F-DF55-4F35-846F-7D0A41A02AF4}" type="slidenum">
              <a:rPr lang="en-US" smtClean="0"/>
              <a:pPr/>
              <a:t>‹#›</a:t>
            </a:fld>
            <a:endParaRPr lang="en-US"/>
          </a:p>
        </p:txBody>
      </p:sp>
    </p:spTree>
    <p:extLst>
      <p:ext uri="{BB962C8B-B14F-4D97-AF65-F5344CB8AC3E}">
        <p14:creationId xmlns:p14="http://schemas.microsoft.com/office/powerpoint/2010/main" val="152990702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Blue">
    <p:bg>
      <p:bgPr>
        <a:solidFill>
          <a:schemeClr val="accent6">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9F781-008E-5A57-601F-523D93EFDB42}"/>
              </a:ext>
            </a:extLst>
          </p:cNvPr>
          <p:cNvSpPr>
            <a:spLocks noGrp="1"/>
          </p:cNvSpPr>
          <p:nvPr>
            <p:ph type="title" hasCustomPrompt="1"/>
          </p:nvPr>
        </p:nvSpPr>
        <p:spPr>
          <a:xfrm>
            <a:off x="304802" y="260305"/>
            <a:ext cx="9484541" cy="223789"/>
          </a:xfrm>
          <a:prstGeom prst="rect">
            <a:avLst/>
          </a:prstGeom>
        </p:spPr>
        <p:txBody>
          <a:bodyPr>
            <a:normAutofit/>
          </a:bodyPr>
          <a:lstStyle>
            <a:lvl1pPr>
              <a:defRPr sz="1000" b="1">
                <a:solidFill>
                  <a:srgbClr val="FFC000"/>
                </a:solidFill>
                <a:latin typeface="Montserrat" pitchFamily="2" charset="77"/>
                <a:cs typeface="Arial" panose="020B0604020202020204" pitchFamily="34" charset="0"/>
              </a:defRPr>
            </a:lvl1pPr>
          </a:lstStyle>
          <a:p>
            <a:r>
              <a:rPr lang="en-US"/>
              <a:t>EDIT SECTION TITLE CAPS</a:t>
            </a:r>
          </a:p>
        </p:txBody>
      </p:sp>
      <p:sp>
        <p:nvSpPr>
          <p:cNvPr id="3" name="Text Placeholder 16">
            <a:extLst>
              <a:ext uri="{FF2B5EF4-FFF2-40B4-BE49-F238E27FC236}">
                <a16:creationId xmlns:a16="http://schemas.microsoft.com/office/drawing/2014/main" id="{6AB76681-B6AC-A94D-81D5-4768D752DBE4}"/>
              </a:ext>
            </a:extLst>
          </p:cNvPr>
          <p:cNvSpPr>
            <a:spLocks noGrp="1"/>
          </p:cNvSpPr>
          <p:nvPr>
            <p:ph type="body" sz="quarter" idx="17" hasCustomPrompt="1"/>
          </p:nvPr>
        </p:nvSpPr>
        <p:spPr>
          <a:xfrm>
            <a:off x="313764" y="497428"/>
            <a:ext cx="9497484" cy="419100"/>
          </a:xfrm>
          <a:prstGeom prst="rect">
            <a:avLst/>
          </a:prstGeom>
        </p:spPr>
        <p:txBody>
          <a:bodyPr>
            <a:noAutofit/>
          </a:bodyPr>
          <a:lstStyle>
            <a:lvl1pPr marL="0" indent="0">
              <a:spcBef>
                <a:spcPts val="0"/>
              </a:spcBef>
              <a:buNone/>
              <a:defRPr sz="2400" b="1">
                <a:solidFill>
                  <a:srgbClr val="FFC000"/>
                </a:solidFill>
                <a:latin typeface="Montserrat" pitchFamily="2" charset="77"/>
                <a:cs typeface="Arial" panose="020B0604020202020204" pitchFamily="34" charset="0"/>
              </a:defRPr>
            </a:lvl1pPr>
          </a:lstStyle>
          <a:p>
            <a:r>
              <a:rPr lang="en-US" dirty="0"/>
              <a:t>Title Text</a:t>
            </a:r>
          </a:p>
        </p:txBody>
      </p:sp>
      <p:sp>
        <p:nvSpPr>
          <p:cNvPr id="9" name="Text Placeholder 10">
            <a:extLst>
              <a:ext uri="{FF2B5EF4-FFF2-40B4-BE49-F238E27FC236}">
                <a16:creationId xmlns:a16="http://schemas.microsoft.com/office/drawing/2014/main" id="{1D2FD7C8-48E8-FFEC-133D-2BC2AA92AEC8}"/>
              </a:ext>
            </a:extLst>
          </p:cNvPr>
          <p:cNvSpPr>
            <a:spLocks noGrp="1"/>
          </p:cNvSpPr>
          <p:nvPr>
            <p:ph type="body" sz="quarter" idx="26"/>
          </p:nvPr>
        </p:nvSpPr>
        <p:spPr>
          <a:xfrm>
            <a:off x="304802" y="929249"/>
            <a:ext cx="10174940" cy="325810"/>
          </a:xfrm>
          <a:prstGeom prst="rect">
            <a:avLst/>
          </a:prstGeom>
        </p:spPr>
        <p:txBody>
          <a:bodyPr>
            <a:normAutofit/>
          </a:bodyPr>
          <a:lstStyle>
            <a:lvl1pPr marL="0" indent="0">
              <a:buNone/>
              <a:defRPr sz="1200" b="0">
                <a:solidFill>
                  <a:srgbClr val="FFC000"/>
                </a:solidFill>
                <a:latin typeface="Montserrat" pitchFamily="2" charset="77"/>
                <a:cs typeface="Arial" panose="020B0604020202020204" pitchFamily="34" charset="0"/>
              </a:defRPr>
            </a:lvl1pPr>
          </a:lstStyle>
          <a:p>
            <a:pPr lvl="0"/>
            <a:r>
              <a:rPr lang="en-US" dirty="0"/>
              <a:t>Click to edit Master text styles</a:t>
            </a:r>
          </a:p>
        </p:txBody>
      </p:sp>
      <p:sp>
        <p:nvSpPr>
          <p:cNvPr id="6" name="Slide Number Placeholder 3">
            <a:extLst>
              <a:ext uri="{FF2B5EF4-FFF2-40B4-BE49-F238E27FC236}">
                <a16:creationId xmlns:a16="http://schemas.microsoft.com/office/drawing/2014/main" id="{8A83A786-FDBC-4A41-FB6F-A79EECB3483C}"/>
              </a:ext>
            </a:extLst>
          </p:cNvPr>
          <p:cNvSpPr>
            <a:spLocks noGrp="1"/>
          </p:cNvSpPr>
          <p:nvPr>
            <p:ph type="sldNum" sz="quarter" idx="4"/>
          </p:nvPr>
        </p:nvSpPr>
        <p:spPr>
          <a:xfrm>
            <a:off x="9143999" y="6301140"/>
            <a:ext cx="2743200" cy="365125"/>
          </a:xfrm>
          <a:prstGeom prst="rect">
            <a:avLst/>
          </a:prstGeom>
        </p:spPr>
        <p:txBody>
          <a:bodyPr vert="horz" lIns="91440" tIns="45720" rIns="91440" bIns="45720" rtlCol="0" anchor="ctr"/>
          <a:lstStyle>
            <a:lvl1pPr algn="r">
              <a:defRPr sz="900">
                <a:solidFill>
                  <a:srgbClr val="FFC000"/>
                </a:solidFill>
                <a:latin typeface="Montserrat" pitchFamily="2" charset="77"/>
                <a:cs typeface="Arial" panose="020B0604020202020204" pitchFamily="34" charset="0"/>
              </a:defRPr>
            </a:lvl1pPr>
          </a:lstStyle>
          <a:p>
            <a:fld id="{EFA9F64F-DF55-4F35-846F-7D0A41A02AF4}" type="slidenum">
              <a:rPr lang="en-US" smtClean="0"/>
              <a:pPr/>
              <a:t>‹#›</a:t>
            </a:fld>
            <a:endParaRPr lang="en-US"/>
          </a:p>
        </p:txBody>
      </p:sp>
      <p:pic>
        <p:nvPicPr>
          <p:cNvPr id="5" name="Picture 4" descr="A black background with white text&#10;&#10;AI-generated content may be incorrect.">
            <a:extLst>
              <a:ext uri="{FF2B5EF4-FFF2-40B4-BE49-F238E27FC236}">
                <a16:creationId xmlns:a16="http://schemas.microsoft.com/office/drawing/2014/main" id="{8CE0720F-0CF8-BF10-9BAC-37A12AA2E718}"/>
              </a:ext>
            </a:extLst>
          </p:cNvPr>
          <p:cNvPicPr>
            <a:picLocks noChangeAspect="1"/>
          </p:cNvPicPr>
          <p:nvPr userDrawn="1"/>
        </p:nvPicPr>
        <p:blipFill>
          <a:blip r:embed="rId2">
            <a:extLst>
              <a:ext uri="{28A0092B-C50C-407E-A947-70E740481C1C}">
                <a14:useLocalDpi xmlns:a14="http://schemas.microsoft.com/office/drawing/2010/main" val="0"/>
              </a:ext>
            </a:extLst>
          </a:blip>
          <a:srcRect l="18786" t="43609" r="20408" b="44564"/>
          <a:stretch>
            <a:fillRect/>
          </a:stretch>
        </p:blipFill>
        <p:spPr>
          <a:xfrm>
            <a:off x="10276115" y="321468"/>
            <a:ext cx="1621970" cy="291577"/>
          </a:xfrm>
          <a:prstGeom prst="rect">
            <a:avLst/>
          </a:prstGeom>
        </p:spPr>
      </p:pic>
    </p:spTree>
    <p:extLst>
      <p:ext uri="{BB962C8B-B14F-4D97-AF65-F5344CB8AC3E}">
        <p14:creationId xmlns:p14="http://schemas.microsoft.com/office/powerpoint/2010/main" val="81111685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 3">
    <p:bg>
      <p:bgPr>
        <a:solidFill>
          <a:schemeClr val="bg1"/>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0BD37CD1-F268-A87F-ADD3-634D6D8BE833}"/>
              </a:ext>
            </a:extLst>
          </p:cNvPr>
          <p:cNvSpPr>
            <a:spLocks noGrp="1"/>
          </p:cNvSpPr>
          <p:nvPr>
            <p:ph type="title" hasCustomPrompt="1"/>
          </p:nvPr>
        </p:nvSpPr>
        <p:spPr>
          <a:xfrm>
            <a:off x="304802" y="260305"/>
            <a:ext cx="9484541" cy="223789"/>
          </a:xfrm>
          <a:prstGeom prst="rect">
            <a:avLst/>
          </a:prstGeom>
        </p:spPr>
        <p:txBody>
          <a:bodyPr>
            <a:normAutofit/>
          </a:bodyPr>
          <a:lstStyle>
            <a:lvl1pPr>
              <a:defRPr sz="1000" b="1">
                <a:solidFill>
                  <a:schemeClr val="accent6">
                    <a:lumMod val="50000"/>
                  </a:schemeClr>
                </a:solidFill>
                <a:latin typeface="Montserrat" pitchFamily="2" charset="77"/>
                <a:cs typeface="Arial" panose="020B0604020202020204" pitchFamily="34" charset="0"/>
              </a:defRPr>
            </a:lvl1pPr>
          </a:lstStyle>
          <a:p>
            <a:r>
              <a:rPr lang="en-US" dirty="0"/>
              <a:t>EDIT SECTION TITLE CAPS</a:t>
            </a:r>
          </a:p>
        </p:txBody>
      </p:sp>
      <p:sp>
        <p:nvSpPr>
          <p:cNvPr id="12" name="Text Placeholder 16">
            <a:extLst>
              <a:ext uri="{FF2B5EF4-FFF2-40B4-BE49-F238E27FC236}">
                <a16:creationId xmlns:a16="http://schemas.microsoft.com/office/drawing/2014/main" id="{03672745-BABD-76FA-FE8B-90A944F198A6}"/>
              </a:ext>
            </a:extLst>
          </p:cNvPr>
          <p:cNvSpPr>
            <a:spLocks noGrp="1"/>
          </p:cNvSpPr>
          <p:nvPr>
            <p:ph type="body" sz="quarter" idx="17" hasCustomPrompt="1"/>
          </p:nvPr>
        </p:nvSpPr>
        <p:spPr>
          <a:xfrm>
            <a:off x="313764" y="497428"/>
            <a:ext cx="9497484" cy="419100"/>
          </a:xfrm>
          <a:prstGeom prst="rect">
            <a:avLst/>
          </a:prstGeom>
        </p:spPr>
        <p:txBody>
          <a:bodyPr>
            <a:noAutofit/>
          </a:bodyPr>
          <a:lstStyle>
            <a:lvl1pPr marL="0" indent="0">
              <a:spcBef>
                <a:spcPts val="0"/>
              </a:spcBef>
              <a:buNone/>
              <a:defRPr sz="2400" b="1">
                <a:solidFill>
                  <a:schemeClr val="accent6">
                    <a:lumMod val="50000"/>
                  </a:schemeClr>
                </a:solidFill>
                <a:latin typeface="Montserrat" pitchFamily="2" charset="77"/>
                <a:cs typeface="Arial" panose="020B0604020202020204" pitchFamily="34" charset="0"/>
              </a:defRPr>
            </a:lvl1pPr>
          </a:lstStyle>
          <a:p>
            <a:r>
              <a:rPr lang="en-US" dirty="0"/>
              <a:t>Title Text</a:t>
            </a:r>
          </a:p>
        </p:txBody>
      </p:sp>
      <p:sp>
        <p:nvSpPr>
          <p:cNvPr id="13" name="Text Placeholder 10">
            <a:extLst>
              <a:ext uri="{FF2B5EF4-FFF2-40B4-BE49-F238E27FC236}">
                <a16:creationId xmlns:a16="http://schemas.microsoft.com/office/drawing/2014/main" id="{60C3C2F2-EDC7-758E-E5BF-63023F41AFBC}"/>
              </a:ext>
            </a:extLst>
          </p:cNvPr>
          <p:cNvSpPr>
            <a:spLocks noGrp="1"/>
          </p:cNvSpPr>
          <p:nvPr>
            <p:ph type="body" sz="quarter" idx="26"/>
          </p:nvPr>
        </p:nvSpPr>
        <p:spPr>
          <a:xfrm>
            <a:off x="304802" y="929249"/>
            <a:ext cx="10174940" cy="406400"/>
          </a:xfrm>
          <a:prstGeom prst="rect">
            <a:avLst/>
          </a:prstGeom>
        </p:spPr>
        <p:txBody>
          <a:bodyPr>
            <a:normAutofit/>
          </a:bodyPr>
          <a:lstStyle>
            <a:lvl1pPr marL="0" indent="0">
              <a:buNone/>
              <a:defRPr sz="1200" b="0">
                <a:solidFill>
                  <a:schemeClr val="accent6">
                    <a:lumMod val="50000"/>
                  </a:schemeClr>
                </a:solidFill>
                <a:latin typeface="Montserrat" pitchFamily="2" charset="77"/>
                <a:cs typeface="Arial" panose="020B0604020202020204" pitchFamily="34" charset="0"/>
              </a:defRPr>
            </a:lvl1pPr>
          </a:lstStyle>
          <a:p>
            <a:pPr lvl="0"/>
            <a:r>
              <a:rPr lang="en-US" dirty="0"/>
              <a:t>Click to edit Master text styles</a:t>
            </a:r>
          </a:p>
        </p:txBody>
      </p:sp>
      <p:sp>
        <p:nvSpPr>
          <p:cNvPr id="15" name="Text Placeholder 7">
            <a:extLst>
              <a:ext uri="{FF2B5EF4-FFF2-40B4-BE49-F238E27FC236}">
                <a16:creationId xmlns:a16="http://schemas.microsoft.com/office/drawing/2014/main" id="{323E49D5-1DBF-6834-3FED-6DD08D5A3436}"/>
              </a:ext>
            </a:extLst>
          </p:cNvPr>
          <p:cNvSpPr>
            <a:spLocks noGrp="1"/>
          </p:cNvSpPr>
          <p:nvPr>
            <p:ph type="body" sz="quarter" idx="12"/>
          </p:nvPr>
        </p:nvSpPr>
        <p:spPr>
          <a:xfrm>
            <a:off x="525015" y="2268071"/>
            <a:ext cx="3404806" cy="3696045"/>
          </a:xfrm>
          <a:prstGeom prst="rect">
            <a:avLst/>
          </a:prstGeom>
          <a:solidFill>
            <a:srgbClr val="FFC000"/>
          </a:solidFill>
        </p:spPr>
        <p:txBody>
          <a:bodyPr tIns="822960" bIns="91440" anchor="t">
            <a:noAutofit/>
          </a:bodyPr>
          <a:lstStyle>
            <a:lvl1pPr marL="0" indent="0" algn="ctr">
              <a:lnSpc>
                <a:spcPct val="130000"/>
              </a:lnSpc>
              <a:spcBef>
                <a:spcPts val="600"/>
              </a:spcBef>
              <a:buNone/>
              <a:defRPr sz="1200" b="0" i="0" cap="none" baseline="0">
                <a:solidFill>
                  <a:srgbClr val="125740"/>
                </a:solidFill>
                <a:latin typeface="Montserrat" pitchFamily="2" charset="77"/>
                <a:cs typeface="Arial" panose="020B0604020202020204" pitchFamily="34" charset="0"/>
              </a:defRPr>
            </a:lvl1pPr>
          </a:lstStyle>
          <a:p>
            <a:pPr lvl="0"/>
            <a:r>
              <a:rPr lang="en-US" dirty="0"/>
              <a:t>Edit Master text styles</a:t>
            </a:r>
          </a:p>
        </p:txBody>
      </p:sp>
      <p:sp>
        <p:nvSpPr>
          <p:cNvPr id="19" name="Text Placeholder 7">
            <a:extLst>
              <a:ext uri="{FF2B5EF4-FFF2-40B4-BE49-F238E27FC236}">
                <a16:creationId xmlns:a16="http://schemas.microsoft.com/office/drawing/2014/main" id="{CA384227-FEA1-BEFA-E6C3-F4B185312209}"/>
              </a:ext>
            </a:extLst>
          </p:cNvPr>
          <p:cNvSpPr>
            <a:spLocks noGrp="1"/>
          </p:cNvSpPr>
          <p:nvPr>
            <p:ph type="body" sz="quarter" idx="16" hasCustomPrompt="1"/>
          </p:nvPr>
        </p:nvSpPr>
        <p:spPr>
          <a:xfrm>
            <a:off x="4393597" y="2268071"/>
            <a:ext cx="3404806" cy="3708859"/>
          </a:xfrm>
          <a:prstGeom prst="rect">
            <a:avLst/>
          </a:prstGeom>
          <a:solidFill>
            <a:srgbClr val="FFC000"/>
          </a:solidFill>
        </p:spPr>
        <p:txBody>
          <a:bodyPr tIns="822960" bIns="91440" anchor="t">
            <a:noAutofit/>
          </a:bodyPr>
          <a:lstStyle>
            <a:lvl1pPr marL="0" indent="0" algn="ctr">
              <a:lnSpc>
                <a:spcPct val="130000"/>
              </a:lnSpc>
              <a:spcBef>
                <a:spcPts val="600"/>
              </a:spcBef>
              <a:buNone/>
              <a:defRPr sz="1200" b="0" i="0" cap="none" baseline="0">
                <a:solidFill>
                  <a:srgbClr val="125740"/>
                </a:solidFill>
                <a:latin typeface="Montserrat" pitchFamily="2" charset="77"/>
                <a:cs typeface="Arial" panose="020B0604020202020204" pitchFamily="34" charset="0"/>
              </a:defRPr>
            </a:lvl1pPr>
          </a:lstStyle>
          <a:p>
            <a:pPr lvl="0"/>
            <a:r>
              <a:rPr lang="en-US" dirty="0"/>
              <a:t>Edit Master text styles</a:t>
            </a:r>
          </a:p>
        </p:txBody>
      </p:sp>
      <p:sp>
        <p:nvSpPr>
          <p:cNvPr id="20" name="Text Placeholder 7">
            <a:extLst>
              <a:ext uri="{FF2B5EF4-FFF2-40B4-BE49-F238E27FC236}">
                <a16:creationId xmlns:a16="http://schemas.microsoft.com/office/drawing/2014/main" id="{9D6EBC7C-22A4-6FEF-0545-8B37E5A64EC6}"/>
              </a:ext>
            </a:extLst>
          </p:cNvPr>
          <p:cNvSpPr>
            <a:spLocks noGrp="1"/>
          </p:cNvSpPr>
          <p:nvPr>
            <p:ph type="body" sz="quarter" idx="14"/>
          </p:nvPr>
        </p:nvSpPr>
        <p:spPr>
          <a:xfrm>
            <a:off x="8138226" y="2268071"/>
            <a:ext cx="3404805" cy="3714678"/>
          </a:xfrm>
          <a:prstGeom prst="rect">
            <a:avLst/>
          </a:prstGeom>
          <a:solidFill>
            <a:srgbClr val="FFC000"/>
          </a:solidFill>
        </p:spPr>
        <p:txBody>
          <a:bodyPr tIns="822960" bIns="91440" anchor="t">
            <a:noAutofit/>
          </a:bodyPr>
          <a:lstStyle>
            <a:lvl1pPr marL="0" indent="0" algn="ctr">
              <a:lnSpc>
                <a:spcPct val="130000"/>
              </a:lnSpc>
              <a:spcBef>
                <a:spcPts val="600"/>
              </a:spcBef>
              <a:buNone/>
              <a:defRPr sz="1200" b="0" i="0" cap="none" baseline="0">
                <a:solidFill>
                  <a:srgbClr val="125740"/>
                </a:solidFill>
                <a:latin typeface="Montserrat" pitchFamily="2" charset="77"/>
                <a:cs typeface="Arial" panose="020B0604020202020204" pitchFamily="34" charset="0"/>
              </a:defRPr>
            </a:lvl1pPr>
          </a:lstStyle>
          <a:p>
            <a:pPr lvl="0"/>
            <a:r>
              <a:rPr lang="en-US" dirty="0"/>
              <a:t>Edit Master text styles</a:t>
            </a:r>
          </a:p>
        </p:txBody>
      </p:sp>
      <p:sp>
        <p:nvSpPr>
          <p:cNvPr id="2" name="Slide Number Placeholder 3">
            <a:extLst>
              <a:ext uri="{FF2B5EF4-FFF2-40B4-BE49-F238E27FC236}">
                <a16:creationId xmlns:a16="http://schemas.microsoft.com/office/drawing/2014/main" id="{22F0ACA5-633B-B83D-7622-10098CE933F3}"/>
              </a:ext>
            </a:extLst>
          </p:cNvPr>
          <p:cNvSpPr>
            <a:spLocks noGrp="1"/>
          </p:cNvSpPr>
          <p:nvPr>
            <p:ph type="sldNum" sz="quarter" idx="4"/>
          </p:nvPr>
        </p:nvSpPr>
        <p:spPr>
          <a:xfrm>
            <a:off x="9143999" y="6301140"/>
            <a:ext cx="2743200" cy="365125"/>
          </a:xfrm>
          <a:prstGeom prst="rect">
            <a:avLst/>
          </a:prstGeom>
        </p:spPr>
        <p:txBody>
          <a:bodyPr vert="horz" lIns="91440" tIns="45720" rIns="91440" bIns="45720" rtlCol="0" anchor="ctr"/>
          <a:lstStyle>
            <a:lvl1pPr algn="r">
              <a:defRPr sz="900">
                <a:solidFill>
                  <a:schemeClr val="tx1">
                    <a:tint val="75000"/>
                  </a:schemeClr>
                </a:solidFill>
                <a:latin typeface="Montserrat" pitchFamily="2" charset="77"/>
                <a:cs typeface="Arial" panose="020B0604020202020204" pitchFamily="34" charset="0"/>
              </a:defRPr>
            </a:lvl1pPr>
          </a:lstStyle>
          <a:p>
            <a:fld id="{EFA9F64F-DF55-4F35-846F-7D0A41A02AF4}" type="slidenum">
              <a:rPr lang="en-US" smtClean="0"/>
              <a:pPr/>
              <a:t>‹#›</a:t>
            </a:fld>
            <a:endParaRPr lang="en-US"/>
          </a:p>
        </p:txBody>
      </p:sp>
    </p:spTree>
    <p:extLst>
      <p:ext uri="{BB962C8B-B14F-4D97-AF65-F5344CB8AC3E}">
        <p14:creationId xmlns:p14="http://schemas.microsoft.com/office/powerpoint/2010/main" val="328342935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 4">
    <p:spTree>
      <p:nvGrpSpPr>
        <p:cNvPr id="1" name=""/>
        <p:cNvGrpSpPr/>
        <p:nvPr/>
      </p:nvGrpSpPr>
      <p:grpSpPr>
        <a:xfrm>
          <a:off x="0" y="0"/>
          <a:ext cx="0" cy="0"/>
          <a:chOff x="0" y="0"/>
          <a:chExt cx="0" cy="0"/>
        </a:xfrm>
      </p:grpSpPr>
      <p:sp>
        <p:nvSpPr>
          <p:cNvPr id="10" name="Text Placeholder 7">
            <a:extLst>
              <a:ext uri="{FF2B5EF4-FFF2-40B4-BE49-F238E27FC236}">
                <a16:creationId xmlns:a16="http://schemas.microsoft.com/office/drawing/2014/main" id="{93ED3BAC-73AE-ECA8-1D72-573A59F179A7}"/>
              </a:ext>
            </a:extLst>
          </p:cNvPr>
          <p:cNvSpPr>
            <a:spLocks noGrp="1"/>
          </p:cNvSpPr>
          <p:nvPr>
            <p:ph type="body" sz="quarter" idx="20" hasCustomPrompt="1"/>
          </p:nvPr>
        </p:nvSpPr>
        <p:spPr>
          <a:xfrm>
            <a:off x="807037" y="2794000"/>
            <a:ext cx="2314304" cy="942976"/>
          </a:xfrm>
          <a:prstGeom prst="rect">
            <a:avLst/>
          </a:prstGeom>
          <a:noFill/>
        </p:spPr>
        <p:txBody>
          <a:bodyPr tIns="91440" bIns="91440" anchor="t">
            <a:noAutofit/>
          </a:bodyPr>
          <a:lstStyle>
            <a:lvl1pPr marL="0" indent="0" algn="l">
              <a:lnSpc>
                <a:spcPct val="130000"/>
              </a:lnSpc>
              <a:spcBef>
                <a:spcPts val="600"/>
              </a:spcBef>
              <a:buNone/>
              <a:defRPr sz="1200" b="0" i="0" cap="none" baseline="0">
                <a:solidFill>
                  <a:schemeClr val="accent6">
                    <a:lumMod val="50000"/>
                  </a:schemeClr>
                </a:solidFill>
                <a:latin typeface="Montserrat" pitchFamily="2" charset="77"/>
                <a:cs typeface="Arial" panose="020B0604020202020204" pitchFamily="34" charset="0"/>
              </a:defRPr>
            </a:lvl1pPr>
          </a:lstStyle>
          <a:p>
            <a:pPr lvl="0"/>
            <a:r>
              <a:rPr lang="en-US" dirty="0"/>
              <a:t>Edit Master text styles</a:t>
            </a:r>
          </a:p>
        </p:txBody>
      </p:sp>
      <p:sp>
        <p:nvSpPr>
          <p:cNvPr id="11" name="Text Placeholder 7">
            <a:extLst>
              <a:ext uri="{FF2B5EF4-FFF2-40B4-BE49-F238E27FC236}">
                <a16:creationId xmlns:a16="http://schemas.microsoft.com/office/drawing/2014/main" id="{6A965A1C-56EB-5FAC-60F0-4FCA2D6EDB1B}"/>
              </a:ext>
            </a:extLst>
          </p:cNvPr>
          <p:cNvSpPr>
            <a:spLocks noGrp="1"/>
          </p:cNvSpPr>
          <p:nvPr>
            <p:ph type="body" sz="quarter" idx="27" hasCustomPrompt="1"/>
          </p:nvPr>
        </p:nvSpPr>
        <p:spPr>
          <a:xfrm>
            <a:off x="3121340" y="3554706"/>
            <a:ext cx="2464525" cy="942976"/>
          </a:xfrm>
          <a:prstGeom prst="rect">
            <a:avLst/>
          </a:prstGeom>
          <a:noFill/>
        </p:spPr>
        <p:txBody>
          <a:bodyPr tIns="91440" bIns="91440" anchor="t">
            <a:noAutofit/>
          </a:bodyPr>
          <a:lstStyle>
            <a:lvl1pPr marL="0" indent="0" algn="l">
              <a:lnSpc>
                <a:spcPct val="130000"/>
              </a:lnSpc>
              <a:spcBef>
                <a:spcPts val="600"/>
              </a:spcBef>
              <a:buNone/>
              <a:defRPr sz="1200" b="0" i="0" cap="none" baseline="0">
                <a:solidFill>
                  <a:schemeClr val="accent6">
                    <a:lumMod val="50000"/>
                  </a:schemeClr>
                </a:solidFill>
                <a:latin typeface="Montserrat" pitchFamily="2" charset="77"/>
                <a:cs typeface="Arial" panose="020B0604020202020204" pitchFamily="34" charset="0"/>
              </a:defRPr>
            </a:lvl1pPr>
          </a:lstStyle>
          <a:p>
            <a:pPr lvl="0"/>
            <a:r>
              <a:rPr lang="en-US" dirty="0"/>
              <a:t>Edit Master text styles</a:t>
            </a:r>
          </a:p>
        </p:txBody>
      </p:sp>
      <p:sp>
        <p:nvSpPr>
          <p:cNvPr id="12" name="Text Placeholder 7">
            <a:extLst>
              <a:ext uri="{FF2B5EF4-FFF2-40B4-BE49-F238E27FC236}">
                <a16:creationId xmlns:a16="http://schemas.microsoft.com/office/drawing/2014/main" id="{B290B3C4-5071-B63A-AF8D-8846FCDBE9CC}"/>
              </a:ext>
            </a:extLst>
          </p:cNvPr>
          <p:cNvSpPr>
            <a:spLocks noGrp="1"/>
          </p:cNvSpPr>
          <p:nvPr>
            <p:ph type="body" sz="quarter" idx="28" hasCustomPrompt="1"/>
          </p:nvPr>
        </p:nvSpPr>
        <p:spPr>
          <a:xfrm>
            <a:off x="5585865" y="4291306"/>
            <a:ext cx="2383971" cy="1050298"/>
          </a:xfrm>
          <a:prstGeom prst="rect">
            <a:avLst/>
          </a:prstGeom>
          <a:noFill/>
        </p:spPr>
        <p:txBody>
          <a:bodyPr tIns="91440" bIns="91440" anchor="t">
            <a:noAutofit/>
          </a:bodyPr>
          <a:lstStyle>
            <a:lvl1pPr marL="0" indent="0" algn="l">
              <a:lnSpc>
                <a:spcPct val="130000"/>
              </a:lnSpc>
              <a:spcBef>
                <a:spcPts val="600"/>
              </a:spcBef>
              <a:buNone/>
              <a:defRPr sz="1200" b="0" i="0" cap="none" baseline="0">
                <a:solidFill>
                  <a:schemeClr val="accent6">
                    <a:lumMod val="50000"/>
                  </a:schemeClr>
                </a:solidFill>
                <a:latin typeface="Montserrat" pitchFamily="2" charset="77"/>
                <a:cs typeface="Arial" panose="020B0604020202020204" pitchFamily="34" charset="0"/>
              </a:defRPr>
            </a:lvl1pPr>
          </a:lstStyle>
          <a:p>
            <a:pPr lvl="0"/>
            <a:r>
              <a:rPr lang="en-US" dirty="0"/>
              <a:t>Edit Master text styles</a:t>
            </a:r>
          </a:p>
        </p:txBody>
      </p:sp>
      <p:sp>
        <p:nvSpPr>
          <p:cNvPr id="2" name="Title 1">
            <a:extLst>
              <a:ext uri="{FF2B5EF4-FFF2-40B4-BE49-F238E27FC236}">
                <a16:creationId xmlns:a16="http://schemas.microsoft.com/office/drawing/2014/main" id="{D12A0817-FA30-4A81-8FF6-E8B7552F1BE3}"/>
              </a:ext>
            </a:extLst>
          </p:cNvPr>
          <p:cNvSpPr>
            <a:spLocks noGrp="1"/>
          </p:cNvSpPr>
          <p:nvPr>
            <p:ph type="title" hasCustomPrompt="1"/>
          </p:nvPr>
        </p:nvSpPr>
        <p:spPr>
          <a:xfrm>
            <a:off x="304802" y="260305"/>
            <a:ext cx="9484541" cy="223789"/>
          </a:xfrm>
          <a:prstGeom prst="rect">
            <a:avLst/>
          </a:prstGeom>
        </p:spPr>
        <p:txBody>
          <a:bodyPr>
            <a:normAutofit/>
          </a:bodyPr>
          <a:lstStyle>
            <a:lvl1pPr>
              <a:defRPr sz="1000" b="1">
                <a:solidFill>
                  <a:schemeClr val="accent6">
                    <a:lumMod val="50000"/>
                  </a:schemeClr>
                </a:solidFill>
                <a:latin typeface="Montserrat" pitchFamily="2" charset="77"/>
                <a:cs typeface="Arial" panose="020B0604020202020204" pitchFamily="34" charset="0"/>
              </a:defRPr>
            </a:lvl1pPr>
          </a:lstStyle>
          <a:p>
            <a:r>
              <a:rPr lang="en-US" dirty="0"/>
              <a:t>EDIT SECTION TITLE CAPS</a:t>
            </a:r>
          </a:p>
        </p:txBody>
      </p:sp>
      <p:sp>
        <p:nvSpPr>
          <p:cNvPr id="3" name="Text Placeholder 16">
            <a:extLst>
              <a:ext uri="{FF2B5EF4-FFF2-40B4-BE49-F238E27FC236}">
                <a16:creationId xmlns:a16="http://schemas.microsoft.com/office/drawing/2014/main" id="{AFC4E842-1C3E-015A-CA0C-BB63B15A5263}"/>
              </a:ext>
            </a:extLst>
          </p:cNvPr>
          <p:cNvSpPr>
            <a:spLocks noGrp="1"/>
          </p:cNvSpPr>
          <p:nvPr>
            <p:ph type="body" sz="quarter" idx="17" hasCustomPrompt="1"/>
          </p:nvPr>
        </p:nvSpPr>
        <p:spPr>
          <a:xfrm>
            <a:off x="313764" y="497428"/>
            <a:ext cx="9497484" cy="419100"/>
          </a:xfrm>
          <a:prstGeom prst="rect">
            <a:avLst/>
          </a:prstGeom>
        </p:spPr>
        <p:txBody>
          <a:bodyPr>
            <a:noAutofit/>
          </a:bodyPr>
          <a:lstStyle>
            <a:lvl1pPr marL="0" indent="0">
              <a:spcBef>
                <a:spcPts val="0"/>
              </a:spcBef>
              <a:buNone/>
              <a:defRPr sz="2400" b="1">
                <a:solidFill>
                  <a:schemeClr val="accent6">
                    <a:lumMod val="50000"/>
                  </a:schemeClr>
                </a:solidFill>
                <a:latin typeface="Montserrat" pitchFamily="2" charset="77"/>
                <a:cs typeface="Arial" panose="020B0604020202020204" pitchFamily="34" charset="0"/>
              </a:defRPr>
            </a:lvl1pPr>
          </a:lstStyle>
          <a:p>
            <a:r>
              <a:rPr lang="en-US" dirty="0"/>
              <a:t>Title Text</a:t>
            </a:r>
          </a:p>
        </p:txBody>
      </p:sp>
      <p:sp>
        <p:nvSpPr>
          <p:cNvPr id="5" name="Text Placeholder 10">
            <a:extLst>
              <a:ext uri="{FF2B5EF4-FFF2-40B4-BE49-F238E27FC236}">
                <a16:creationId xmlns:a16="http://schemas.microsoft.com/office/drawing/2014/main" id="{57CBE0A0-41D5-AFAF-665C-AC561DC1707E}"/>
              </a:ext>
            </a:extLst>
          </p:cNvPr>
          <p:cNvSpPr>
            <a:spLocks noGrp="1"/>
          </p:cNvSpPr>
          <p:nvPr>
            <p:ph type="body" sz="quarter" idx="26"/>
          </p:nvPr>
        </p:nvSpPr>
        <p:spPr>
          <a:xfrm>
            <a:off x="304802" y="929249"/>
            <a:ext cx="10174940" cy="406400"/>
          </a:xfrm>
          <a:prstGeom prst="rect">
            <a:avLst/>
          </a:prstGeom>
        </p:spPr>
        <p:txBody>
          <a:bodyPr>
            <a:normAutofit/>
          </a:bodyPr>
          <a:lstStyle>
            <a:lvl1pPr marL="0" indent="0">
              <a:buNone/>
              <a:defRPr sz="1200" b="0">
                <a:solidFill>
                  <a:srgbClr val="1E4A66"/>
                </a:solidFill>
                <a:latin typeface="Montserrat" pitchFamily="2" charset="77"/>
                <a:cs typeface="Arial" panose="020B0604020202020204" pitchFamily="34" charset="0"/>
              </a:defRPr>
            </a:lvl1pPr>
          </a:lstStyle>
          <a:p>
            <a:pPr lvl="0"/>
            <a:r>
              <a:rPr lang="en-US" dirty="0"/>
              <a:t>Click to edit Master text styles</a:t>
            </a:r>
          </a:p>
        </p:txBody>
      </p:sp>
      <p:sp>
        <p:nvSpPr>
          <p:cNvPr id="6" name="Slide Number Placeholder 3">
            <a:extLst>
              <a:ext uri="{FF2B5EF4-FFF2-40B4-BE49-F238E27FC236}">
                <a16:creationId xmlns:a16="http://schemas.microsoft.com/office/drawing/2014/main" id="{4F0FFA63-1E2F-E8E5-59D8-9B6922C825A0}"/>
              </a:ext>
            </a:extLst>
          </p:cNvPr>
          <p:cNvSpPr>
            <a:spLocks noGrp="1"/>
          </p:cNvSpPr>
          <p:nvPr>
            <p:ph type="sldNum" sz="quarter" idx="4"/>
          </p:nvPr>
        </p:nvSpPr>
        <p:spPr>
          <a:xfrm>
            <a:off x="9143999" y="6301140"/>
            <a:ext cx="2743200" cy="365125"/>
          </a:xfrm>
          <a:prstGeom prst="rect">
            <a:avLst/>
          </a:prstGeom>
        </p:spPr>
        <p:txBody>
          <a:bodyPr vert="horz" lIns="91440" tIns="45720" rIns="91440" bIns="45720" rtlCol="0" anchor="ctr"/>
          <a:lstStyle>
            <a:lvl1pPr algn="r">
              <a:defRPr sz="900">
                <a:solidFill>
                  <a:schemeClr val="tx1">
                    <a:tint val="75000"/>
                  </a:schemeClr>
                </a:solidFill>
                <a:latin typeface="Montserrat" pitchFamily="2" charset="77"/>
                <a:cs typeface="Arial" panose="020B0604020202020204" pitchFamily="34" charset="0"/>
              </a:defRPr>
            </a:lvl1pPr>
          </a:lstStyle>
          <a:p>
            <a:fld id="{EFA9F64F-DF55-4F35-846F-7D0A41A02AF4}" type="slidenum">
              <a:rPr lang="en-US" smtClean="0"/>
              <a:pPr/>
              <a:t>‹#›</a:t>
            </a:fld>
            <a:endParaRPr lang="en-US"/>
          </a:p>
        </p:txBody>
      </p:sp>
    </p:spTree>
    <p:extLst>
      <p:ext uri="{BB962C8B-B14F-4D97-AF65-F5344CB8AC3E}">
        <p14:creationId xmlns:p14="http://schemas.microsoft.com/office/powerpoint/2010/main" val="292759022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 5_picture">
    <p:spTree>
      <p:nvGrpSpPr>
        <p:cNvPr id="1" name=""/>
        <p:cNvGrpSpPr/>
        <p:nvPr/>
      </p:nvGrpSpPr>
      <p:grpSpPr>
        <a:xfrm>
          <a:off x="0" y="0"/>
          <a:ext cx="0" cy="0"/>
          <a:chOff x="0" y="0"/>
          <a:chExt cx="0" cy="0"/>
        </a:xfrm>
      </p:grpSpPr>
      <p:sp>
        <p:nvSpPr>
          <p:cNvPr id="5" name="Picture Placeholder 30">
            <a:extLst>
              <a:ext uri="{FF2B5EF4-FFF2-40B4-BE49-F238E27FC236}">
                <a16:creationId xmlns:a16="http://schemas.microsoft.com/office/drawing/2014/main" id="{348AFFCC-4586-4491-95EA-1799B5608B14}"/>
              </a:ext>
            </a:extLst>
          </p:cNvPr>
          <p:cNvSpPr>
            <a:spLocks noGrp="1"/>
          </p:cNvSpPr>
          <p:nvPr>
            <p:ph type="pic" sz="quarter" idx="10"/>
          </p:nvPr>
        </p:nvSpPr>
        <p:spPr>
          <a:xfrm>
            <a:off x="838200" y="2113472"/>
            <a:ext cx="3318292" cy="3881886"/>
          </a:xfrm>
          <a:prstGeom prst="rect">
            <a:avLst/>
          </a:prstGeom>
          <a:solidFill>
            <a:srgbClr val="125740"/>
          </a:solidFill>
        </p:spPr>
        <p:txBody>
          <a:bodyPr/>
          <a:lstStyle>
            <a:lvl1pPr marL="0" indent="0" algn="ctr">
              <a:buNone/>
              <a:defRPr>
                <a:latin typeface="Montserrat" pitchFamily="2" charset="77"/>
              </a:defRPr>
            </a:lvl1pPr>
          </a:lstStyle>
          <a:p>
            <a:endParaRPr lang="en-US"/>
          </a:p>
        </p:txBody>
      </p:sp>
      <p:sp>
        <p:nvSpPr>
          <p:cNvPr id="6" name="Rectangle 5">
            <a:extLst>
              <a:ext uri="{FF2B5EF4-FFF2-40B4-BE49-F238E27FC236}">
                <a16:creationId xmlns:a16="http://schemas.microsoft.com/office/drawing/2014/main" id="{2DC1C66F-B1EA-1D4F-4ED8-FDDF11EE7C15}"/>
              </a:ext>
            </a:extLst>
          </p:cNvPr>
          <p:cNvSpPr/>
          <p:nvPr userDrawn="1"/>
        </p:nvSpPr>
        <p:spPr>
          <a:xfrm>
            <a:off x="4754031" y="1542870"/>
            <a:ext cx="3407835" cy="4452488"/>
          </a:xfrm>
          <a:prstGeom prst="rect">
            <a:avLst/>
          </a:prstGeom>
          <a:solidFill>
            <a:srgbClr val="1257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ontserrat" pitchFamily="2" charset="77"/>
            </a:endParaRPr>
          </a:p>
        </p:txBody>
      </p:sp>
      <p:sp>
        <p:nvSpPr>
          <p:cNvPr id="7" name="Rectangle 6">
            <a:extLst>
              <a:ext uri="{FF2B5EF4-FFF2-40B4-BE49-F238E27FC236}">
                <a16:creationId xmlns:a16="http://schemas.microsoft.com/office/drawing/2014/main" id="{B44EF33F-FBFE-E4F3-3431-2B85AE3503D3}"/>
              </a:ext>
            </a:extLst>
          </p:cNvPr>
          <p:cNvSpPr/>
          <p:nvPr userDrawn="1"/>
        </p:nvSpPr>
        <p:spPr>
          <a:xfrm>
            <a:off x="8487831" y="1142370"/>
            <a:ext cx="3407835" cy="4852988"/>
          </a:xfrm>
          <a:prstGeom prst="rect">
            <a:avLst/>
          </a:prstGeom>
          <a:solidFill>
            <a:srgbClr val="1257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C000"/>
              </a:solidFill>
              <a:latin typeface="Montserrat" pitchFamily="2" charset="77"/>
            </a:endParaRPr>
          </a:p>
        </p:txBody>
      </p:sp>
      <p:sp>
        <p:nvSpPr>
          <p:cNvPr id="8" name="Text Placeholder 12">
            <a:extLst>
              <a:ext uri="{FF2B5EF4-FFF2-40B4-BE49-F238E27FC236}">
                <a16:creationId xmlns:a16="http://schemas.microsoft.com/office/drawing/2014/main" id="{67DF71F9-0071-C1EA-0150-B8CFF96005ED}"/>
              </a:ext>
            </a:extLst>
          </p:cNvPr>
          <p:cNvSpPr>
            <a:spLocks noGrp="1"/>
          </p:cNvSpPr>
          <p:nvPr>
            <p:ph type="body" sz="quarter" idx="17" hasCustomPrompt="1"/>
          </p:nvPr>
        </p:nvSpPr>
        <p:spPr>
          <a:xfrm>
            <a:off x="4915190" y="2113472"/>
            <a:ext cx="3038186" cy="868583"/>
          </a:xfrm>
          <a:prstGeom prst="rect">
            <a:avLst/>
          </a:prstGeom>
        </p:spPr>
        <p:txBody>
          <a:bodyPr>
            <a:normAutofit/>
          </a:bodyPr>
          <a:lstStyle>
            <a:lvl1pPr marL="228594" indent="-228594">
              <a:buFont typeface="Arial" panose="020B0604020202020204" pitchFamily="34" charset="0"/>
              <a:buChar char="•"/>
              <a:defRPr sz="1200">
                <a:solidFill>
                  <a:srgbClr val="FFC000"/>
                </a:solidFill>
                <a:latin typeface="Montserrat" pitchFamily="2" charset="77"/>
                <a:cs typeface="Arial" panose="020B0604020202020204" pitchFamily="34" charset="0"/>
              </a:defRPr>
            </a:lvl1pPr>
          </a:lstStyle>
          <a:p>
            <a:pPr lvl="0"/>
            <a:r>
              <a:rPr lang="en-US"/>
              <a:t>Brief description</a:t>
            </a:r>
          </a:p>
        </p:txBody>
      </p:sp>
      <p:sp>
        <p:nvSpPr>
          <p:cNvPr id="10" name="Text Placeholder 12">
            <a:extLst>
              <a:ext uri="{FF2B5EF4-FFF2-40B4-BE49-F238E27FC236}">
                <a16:creationId xmlns:a16="http://schemas.microsoft.com/office/drawing/2014/main" id="{F66EEB61-A1AB-B3B8-9362-4D940671C5C1}"/>
              </a:ext>
            </a:extLst>
          </p:cNvPr>
          <p:cNvSpPr>
            <a:spLocks noGrp="1"/>
          </p:cNvSpPr>
          <p:nvPr>
            <p:ph type="body" sz="quarter" idx="18" hasCustomPrompt="1"/>
          </p:nvPr>
        </p:nvSpPr>
        <p:spPr>
          <a:xfrm>
            <a:off x="8672655" y="1679180"/>
            <a:ext cx="3038186" cy="868583"/>
          </a:xfrm>
          <a:prstGeom prst="rect">
            <a:avLst/>
          </a:prstGeom>
        </p:spPr>
        <p:txBody>
          <a:bodyPr>
            <a:normAutofit/>
          </a:bodyPr>
          <a:lstStyle>
            <a:lvl1pPr marL="228594" indent="-228594">
              <a:buFont typeface="Arial" panose="020B0604020202020204" pitchFamily="34" charset="0"/>
              <a:buChar char="•"/>
              <a:defRPr sz="1200">
                <a:solidFill>
                  <a:srgbClr val="FFC000"/>
                </a:solidFill>
                <a:latin typeface="Montserrat" pitchFamily="2" charset="77"/>
                <a:cs typeface="Arial" panose="020B0604020202020204" pitchFamily="34" charset="0"/>
              </a:defRPr>
            </a:lvl1pPr>
          </a:lstStyle>
          <a:p>
            <a:pPr lvl="0"/>
            <a:r>
              <a:rPr lang="en-US" dirty="0"/>
              <a:t>Brief description</a:t>
            </a:r>
          </a:p>
        </p:txBody>
      </p:sp>
      <p:sp>
        <p:nvSpPr>
          <p:cNvPr id="13" name="Text Placeholder 7">
            <a:extLst>
              <a:ext uri="{FF2B5EF4-FFF2-40B4-BE49-F238E27FC236}">
                <a16:creationId xmlns:a16="http://schemas.microsoft.com/office/drawing/2014/main" id="{DC9A71BD-D5DF-6AD2-071D-AE84618FE3B3}"/>
              </a:ext>
            </a:extLst>
          </p:cNvPr>
          <p:cNvSpPr>
            <a:spLocks noGrp="1"/>
          </p:cNvSpPr>
          <p:nvPr>
            <p:ph type="body" sz="quarter" idx="27" hasCustomPrompt="1"/>
          </p:nvPr>
        </p:nvSpPr>
        <p:spPr>
          <a:xfrm>
            <a:off x="8672655" y="1270687"/>
            <a:ext cx="2000285" cy="292293"/>
          </a:xfrm>
          <a:prstGeom prst="rect">
            <a:avLst/>
          </a:prstGeom>
        </p:spPr>
        <p:txBody>
          <a:bodyPr anchor="ctr">
            <a:noAutofit/>
          </a:bodyPr>
          <a:lstStyle>
            <a:lvl1pPr marL="0" indent="0" algn="l">
              <a:buNone/>
              <a:defRPr sz="1400" b="1" i="0" cap="none" baseline="0">
                <a:solidFill>
                  <a:srgbClr val="FFC000"/>
                </a:solidFill>
                <a:latin typeface="Montserrat" pitchFamily="2" charset="77"/>
                <a:cs typeface="Arial" panose="020B0604020202020204" pitchFamily="34" charset="0"/>
              </a:defRPr>
            </a:lvl1pPr>
          </a:lstStyle>
          <a:p>
            <a:pPr lvl="0"/>
            <a:r>
              <a:rPr lang="en-US"/>
              <a:t>TOPIC TWO</a:t>
            </a:r>
          </a:p>
        </p:txBody>
      </p:sp>
      <p:sp>
        <p:nvSpPr>
          <p:cNvPr id="14" name="Text Placeholder 7">
            <a:extLst>
              <a:ext uri="{FF2B5EF4-FFF2-40B4-BE49-F238E27FC236}">
                <a16:creationId xmlns:a16="http://schemas.microsoft.com/office/drawing/2014/main" id="{D116C685-6BDB-1C07-F8F9-16EC12FAADD3}"/>
              </a:ext>
            </a:extLst>
          </p:cNvPr>
          <p:cNvSpPr>
            <a:spLocks noGrp="1"/>
          </p:cNvSpPr>
          <p:nvPr>
            <p:ph type="body" sz="quarter" idx="28" hasCustomPrompt="1"/>
          </p:nvPr>
        </p:nvSpPr>
        <p:spPr>
          <a:xfrm>
            <a:off x="4915190" y="1670710"/>
            <a:ext cx="2000285" cy="292293"/>
          </a:xfrm>
          <a:prstGeom prst="rect">
            <a:avLst/>
          </a:prstGeom>
        </p:spPr>
        <p:txBody>
          <a:bodyPr anchor="ctr">
            <a:noAutofit/>
          </a:bodyPr>
          <a:lstStyle>
            <a:lvl1pPr marL="0" indent="0" algn="l">
              <a:buNone/>
              <a:defRPr sz="1400" b="1" i="0" cap="none" baseline="0">
                <a:solidFill>
                  <a:srgbClr val="FFC000"/>
                </a:solidFill>
                <a:latin typeface="Montserrat" pitchFamily="2" charset="77"/>
                <a:cs typeface="Arial" panose="020B0604020202020204" pitchFamily="34" charset="0"/>
              </a:defRPr>
            </a:lvl1pPr>
          </a:lstStyle>
          <a:p>
            <a:pPr lvl="0"/>
            <a:r>
              <a:rPr lang="en-US" dirty="0"/>
              <a:t>TOPIC ONE</a:t>
            </a:r>
          </a:p>
        </p:txBody>
      </p:sp>
      <p:sp>
        <p:nvSpPr>
          <p:cNvPr id="3" name="Title 1">
            <a:extLst>
              <a:ext uri="{FF2B5EF4-FFF2-40B4-BE49-F238E27FC236}">
                <a16:creationId xmlns:a16="http://schemas.microsoft.com/office/drawing/2014/main" id="{435D5BD1-D748-94DC-DB4D-D57E98571725}"/>
              </a:ext>
            </a:extLst>
          </p:cNvPr>
          <p:cNvSpPr>
            <a:spLocks noGrp="1"/>
          </p:cNvSpPr>
          <p:nvPr>
            <p:ph type="title" hasCustomPrompt="1"/>
          </p:nvPr>
        </p:nvSpPr>
        <p:spPr>
          <a:xfrm>
            <a:off x="304802" y="260305"/>
            <a:ext cx="9484541" cy="223789"/>
          </a:xfrm>
          <a:prstGeom prst="rect">
            <a:avLst/>
          </a:prstGeom>
        </p:spPr>
        <p:txBody>
          <a:bodyPr>
            <a:normAutofit/>
          </a:bodyPr>
          <a:lstStyle>
            <a:lvl1pPr>
              <a:defRPr sz="1000" b="1">
                <a:solidFill>
                  <a:schemeClr val="accent6">
                    <a:lumMod val="50000"/>
                  </a:schemeClr>
                </a:solidFill>
                <a:latin typeface="Montserrat" pitchFamily="2" charset="77"/>
                <a:cs typeface="Arial" panose="020B0604020202020204" pitchFamily="34" charset="0"/>
              </a:defRPr>
            </a:lvl1pPr>
          </a:lstStyle>
          <a:p>
            <a:r>
              <a:rPr lang="en-US" dirty="0"/>
              <a:t>EDIT SECTION TITLE CAPS</a:t>
            </a:r>
          </a:p>
        </p:txBody>
      </p:sp>
      <p:sp>
        <p:nvSpPr>
          <p:cNvPr id="4" name="Text Placeholder 16">
            <a:extLst>
              <a:ext uri="{FF2B5EF4-FFF2-40B4-BE49-F238E27FC236}">
                <a16:creationId xmlns:a16="http://schemas.microsoft.com/office/drawing/2014/main" id="{72B4D41F-AA73-C155-5535-3C7AD71AB862}"/>
              </a:ext>
            </a:extLst>
          </p:cNvPr>
          <p:cNvSpPr>
            <a:spLocks noGrp="1"/>
          </p:cNvSpPr>
          <p:nvPr>
            <p:ph type="body" sz="quarter" idx="29" hasCustomPrompt="1"/>
          </p:nvPr>
        </p:nvSpPr>
        <p:spPr>
          <a:xfrm>
            <a:off x="313764" y="497428"/>
            <a:ext cx="9475579" cy="419100"/>
          </a:xfrm>
          <a:prstGeom prst="rect">
            <a:avLst/>
          </a:prstGeom>
        </p:spPr>
        <p:txBody>
          <a:bodyPr>
            <a:noAutofit/>
          </a:bodyPr>
          <a:lstStyle>
            <a:lvl1pPr marL="0" indent="0">
              <a:spcBef>
                <a:spcPts val="0"/>
              </a:spcBef>
              <a:buNone/>
              <a:defRPr sz="2400" b="1">
                <a:solidFill>
                  <a:schemeClr val="accent6">
                    <a:lumMod val="50000"/>
                  </a:schemeClr>
                </a:solidFill>
                <a:latin typeface="Montserrat" pitchFamily="2" charset="77"/>
                <a:cs typeface="Arial" panose="020B0604020202020204" pitchFamily="34" charset="0"/>
              </a:defRPr>
            </a:lvl1pPr>
          </a:lstStyle>
          <a:p>
            <a:r>
              <a:rPr lang="en-US" dirty="0"/>
              <a:t>Title Text</a:t>
            </a:r>
          </a:p>
        </p:txBody>
      </p:sp>
      <p:sp>
        <p:nvSpPr>
          <p:cNvPr id="9" name="Text Placeholder 10">
            <a:extLst>
              <a:ext uri="{FF2B5EF4-FFF2-40B4-BE49-F238E27FC236}">
                <a16:creationId xmlns:a16="http://schemas.microsoft.com/office/drawing/2014/main" id="{ED763E45-8650-DAD2-5D21-EB14D70A2D9D}"/>
              </a:ext>
            </a:extLst>
          </p:cNvPr>
          <p:cNvSpPr>
            <a:spLocks noGrp="1"/>
          </p:cNvSpPr>
          <p:nvPr>
            <p:ph type="body" sz="quarter" idx="26"/>
          </p:nvPr>
        </p:nvSpPr>
        <p:spPr>
          <a:xfrm>
            <a:off x="304802" y="929248"/>
            <a:ext cx="8183029" cy="497421"/>
          </a:xfrm>
          <a:prstGeom prst="rect">
            <a:avLst/>
          </a:prstGeom>
        </p:spPr>
        <p:txBody>
          <a:bodyPr>
            <a:normAutofit/>
          </a:bodyPr>
          <a:lstStyle>
            <a:lvl1pPr marL="0" indent="0">
              <a:buNone/>
              <a:defRPr sz="1200" b="0">
                <a:solidFill>
                  <a:schemeClr val="accent6">
                    <a:lumMod val="50000"/>
                  </a:schemeClr>
                </a:solidFill>
                <a:latin typeface="Montserrat" pitchFamily="2" charset="77"/>
                <a:cs typeface="Arial" panose="020B0604020202020204" pitchFamily="34" charset="0"/>
              </a:defRPr>
            </a:lvl1pPr>
          </a:lstStyle>
          <a:p>
            <a:pPr lvl="0"/>
            <a:r>
              <a:rPr lang="en-US" dirty="0"/>
              <a:t>Click to edit Master text styles</a:t>
            </a:r>
          </a:p>
        </p:txBody>
      </p:sp>
      <p:sp>
        <p:nvSpPr>
          <p:cNvPr id="2" name="Slide Number Placeholder 3">
            <a:extLst>
              <a:ext uri="{FF2B5EF4-FFF2-40B4-BE49-F238E27FC236}">
                <a16:creationId xmlns:a16="http://schemas.microsoft.com/office/drawing/2014/main" id="{6C0FAEFD-36CB-86CF-950D-3A6E33A5CC04}"/>
              </a:ext>
            </a:extLst>
          </p:cNvPr>
          <p:cNvSpPr>
            <a:spLocks noGrp="1"/>
          </p:cNvSpPr>
          <p:nvPr>
            <p:ph type="sldNum" sz="quarter" idx="4"/>
          </p:nvPr>
        </p:nvSpPr>
        <p:spPr>
          <a:xfrm>
            <a:off x="9143999" y="6301140"/>
            <a:ext cx="2743200" cy="365125"/>
          </a:xfrm>
          <a:prstGeom prst="rect">
            <a:avLst/>
          </a:prstGeom>
        </p:spPr>
        <p:txBody>
          <a:bodyPr vert="horz" lIns="91440" tIns="45720" rIns="91440" bIns="45720" rtlCol="0" anchor="ctr"/>
          <a:lstStyle>
            <a:lvl1pPr algn="r">
              <a:defRPr sz="900">
                <a:solidFill>
                  <a:schemeClr val="tx1">
                    <a:tint val="75000"/>
                  </a:schemeClr>
                </a:solidFill>
                <a:latin typeface="Montserrat" pitchFamily="2" charset="77"/>
                <a:cs typeface="Arial" panose="020B0604020202020204" pitchFamily="34" charset="0"/>
              </a:defRPr>
            </a:lvl1pPr>
          </a:lstStyle>
          <a:p>
            <a:fld id="{EFA9F64F-DF55-4F35-846F-7D0A41A02AF4}" type="slidenum">
              <a:rPr lang="en-US" smtClean="0"/>
              <a:pPr/>
              <a:t>‹#›</a:t>
            </a:fld>
            <a:endParaRPr lang="en-US"/>
          </a:p>
        </p:txBody>
      </p:sp>
    </p:spTree>
    <p:extLst>
      <p:ext uri="{BB962C8B-B14F-4D97-AF65-F5344CB8AC3E}">
        <p14:creationId xmlns:p14="http://schemas.microsoft.com/office/powerpoint/2010/main" val="74328280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 6">
    <p:spTree>
      <p:nvGrpSpPr>
        <p:cNvPr id="1" name=""/>
        <p:cNvGrpSpPr/>
        <p:nvPr/>
      </p:nvGrpSpPr>
      <p:grpSpPr>
        <a:xfrm>
          <a:off x="0" y="0"/>
          <a:ext cx="0" cy="0"/>
          <a:chOff x="0" y="0"/>
          <a:chExt cx="0" cy="0"/>
        </a:xfrm>
      </p:grpSpPr>
      <p:sp>
        <p:nvSpPr>
          <p:cNvPr id="19" name="Text Placeholder 7">
            <a:extLst>
              <a:ext uri="{FF2B5EF4-FFF2-40B4-BE49-F238E27FC236}">
                <a16:creationId xmlns:a16="http://schemas.microsoft.com/office/drawing/2014/main" id="{B29BD3A5-42FB-4D4C-8A1A-8DE815BA65D6}"/>
              </a:ext>
            </a:extLst>
          </p:cNvPr>
          <p:cNvSpPr>
            <a:spLocks noGrp="1"/>
          </p:cNvSpPr>
          <p:nvPr>
            <p:ph type="body" sz="quarter" idx="18" hasCustomPrompt="1"/>
          </p:nvPr>
        </p:nvSpPr>
        <p:spPr>
          <a:xfrm>
            <a:off x="3372658" y="5086350"/>
            <a:ext cx="2488362" cy="942976"/>
          </a:xfrm>
          <a:prstGeom prst="rect">
            <a:avLst/>
          </a:prstGeom>
          <a:noFill/>
        </p:spPr>
        <p:txBody>
          <a:bodyPr tIns="91440" bIns="91440" anchor="t">
            <a:noAutofit/>
          </a:bodyPr>
          <a:lstStyle>
            <a:lvl1pPr marL="0" indent="0" algn="ctr">
              <a:lnSpc>
                <a:spcPct val="130000"/>
              </a:lnSpc>
              <a:spcBef>
                <a:spcPts val="600"/>
              </a:spcBef>
              <a:buNone/>
              <a:defRPr sz="1200" b="0" i="0" cap="none" baseline="0">
                <a:solidFill>
                  <a:schemeClr val="accent6">
                    <a:lumMod val="50000"/>
                  </a:schemeClr>
                </a:solidFill>
                <a:latin typeface="Montserrat" pitchFamily="2" charset="77"/>
                <a:cs typeface="Arial" panose="020B0604020202020204" pitchFamily="34" charset="0"/>
              </a:defRPr>
            </a:lvl1pPr>
          </a:lstStyle>
          <a:p>
            <a:pPr lvl="0"/>
            <a:r>
              <a:rPr lang="en-US" dirty="0"/>
              <a:t>Edit Master text styles</a:t>
            </a:r>
          </a:p>
        </p:txBody>
      </p:sp>
      <p:sp>
        <p:nvSpPr>
          <p:cNvPr id="20" name="Text Placeholder 7">
            <a:extLst>
              <a:ext uri="{FF2B5EF4-FFF2-40B4-BE49-F238E27FC236}">
                <a16:creationId xmlns:a16="http://schemas.microsoft.com/office/drawing/2014/main" id="{75FCA248-63B0-4F3A-B3CA-F0424CFB9377}"/>
              </a:ext>
            </a:extLst>
          </p:cNvPr>
          <p:cNvSpPr>
            <a:spLocks noGrp="1"/>
          </p:cNvSpPr>
          <p:nvPr>
            <p:ph type="body" sz="quarter" idx="19" hasCustomPrompt="1"/>
          </p:nvPr>
        </p:nvSpPr>
        <p:spPr>
          <a:xfrm>
            <a:off x="6396888" y="5086350"/>
            <a:ext cx="2477222" cy="942976"/>
          </a:xfrm>
          <a:prstGeom prst="rect">
            <a:avLst/>
          </a:prstGeom>
          <a:noFill/>
        </p:spPr>
        <p:txBody>
          <a:bodyPr tIns="91440" bIns="91440" anchor="t">
            <a:noAutofit/>
          </a:bodyPr>
          <a:lstStyle>
            <a:lvl1pPr marL="0" indent="0" algn="ctr">
              <a:lnSpc>
                <a:spcPct val="130000"/>
              </a:lnSpc>
              <a:spcBef>
                <a:spcPts val="600"/>
              </a:spcBef>
              <a:buNone/>
              <a:defRPr sz="1200" b="0" i="0" cap="none" baseline="0">
                <a:solidFill>
                  <a:schemeClr val="accent6">
                    <a:lumMod val="50000"/>
                  </a:schemeClr>
                </a:solidFill>
                <a:latin typeface="Montserrat" pitchFamily="2" charset="77"/>
                <a:cs typeface="Arial" panose="020B0604020202020204" pitchFamily="34" charset="0"/>
              </a:defRPr>
            </a:lvl1pPr>
          </a:lstStyle>
          <a:p>
            <a:pPr lvl="0"/>
            <a:r>
              <a:rPr lang="en-US" dirty="0"/>
              <a:t>Edit Master text styles</a:t>
            </a:r>
          </a:p>
        </p:txBody>
      </p:sp>
      <p:sp>
        <p:nvSpPr>
          <p:cNvPr id="21" name="Text Placeholder 7">
            <a:extLst>
              <a:ext uri="{FF2B5EF4-FFF2-40B4-BE49-F238E27FC236}">
                <a16:creationId xmlns:a16="http://schemas.microsoft.com/office/drawing/2014/main" id="{6EE9C23B-AD4E-41D9-9A17-C716EBB2FD9C}"/>
              </a:ext>
            </a:extLst>
          </p:cNvPr>
          <p:cNvSpPr>
            <a:spLocks noGrp="1"/>
          </p:cNvSpPr>
          <p:nvPr>
            <p:ph type="body" sz="quarter" idx="20" hasCustomPrompt="1"/>
          </p:nvPr>
        </p:nvSpPr>
        <p:spPr>
          <a:xfrm>
            <a:off x="304799" y="5086350"/>
            <a:ext cx="2477222" cy="942976"/>
          </a:xfrm>
          <a:prstGeom prst="rect">
            <a:avLst/>
          </a:prstGeom>
          <a:noFill/>
        </p:spPr>
        <p:txBody>
          <a:bodyPr tIns="91440" bIns="91440" anchor="t">
            <a:noAutofit/>
          </a:bodyPr>
          <a:lstStyle>
            <a:lvl1pPr marL="0" indent="0" algn="ctr">
              <a:lnSpc>
                <a:spcPct val="130000"/>
              </a:lnSpc>
              <a:spcBef>
                <a:spcPts val="600"/>
              </a:spcBef>
              <a:buNone/>
              <a:defRPr sz="1200" b="0" i="0" cap="none" baseline="0">
                <a:solidFill>
                  <a:schemeClr val="accent6">
                    <a:lumMod val="50000"/>
                  </a:schemeClr>
                </a:solidFill>
                <a:latin typeface="Montserrat" pitchFamily="2" charset="77"/>
                <a:cs typeface="Arial" panose="020B0604020202020204" pitchFamily="34" charset="0"/>
              </a:defRPr>
            </a:lvl1pPr>
          </a:lstStyle>
          <a:p>
            <a:pPr lvl="0"/>
            <a:r>
              <a:rPr lang="en-US" dirty="0"/>
              <a:t>Edit Master text styles</a:t>
            </a:r>
          </a:p>
        </p:txBody>
      </p:sp>
      <p:sp>
        <p:nvSpPr>
          <p:cNvPr id="14" name="Text Placeholder 7">
            <a:extLst>
              <a:ext uri="{FF2B5EF4-FFF2-40B4-BE49-F238E27FC236}">
                <a16:creationId xmlns:a16="http://schemas.microsoft.com/office/drawing/2014/main" id="{76BEA576-E376-40F2-9167-82C24EE6ED98}"/>
              </a:ext>
            </a:extLst>
          </p:cNvPr>
          <p:cNvSpPr>
            <a:spLocks noGrp="1"/>
          </p:cNvSpPr>
          <p:nvPr>
            <p:ph type="body" sz="quarter" idx="24" hasCustomPrompt="1"/>
          </p:nvPr>
        </p:nvSpPr>
        <p:spPr>
          <a:xfrm>
            <a:off x="3372658" y="4752975"/>
            <a:ext cx="2488362" cy="400050"/>
          </a:xfrm>
          <a:prstGeom prst="rect">
            <a:avLst/>
          </a:prstGeom>
          <a:noFill/>
        </p:spPr>
        <p:txBody>
          <a:bodyPr tIns="91440" bIns="91440" anchor="ctr">
            <a:noAutofit/>
          </a:bodyPr>
          <a:lstStyle>
            <a:lvl1pPr marL="0" indent="0" algn="ctr">
              <a:lnSpc>
                <a:spcPct val="130000"/>
              </a:lnSpc>
              <a:spcBef>
                <a:spcPts val="600"/>
              </a:spcBef>
              <a:buNone/>
              <a:defRPr sz="1400" b="1" i="0" cap="all" baseline="0">
                <a:solidFill>
                  <a:schemeClr val="accent6">
                    <a:lumMod val="50000"/>
                  </a:schemeClr>
                </a:solidFill>
                <a:latin typeface="Montserrat" pitchFamily="2" charset="77"/>
                <a:cs typeface="Arial" panose="020B0604020202020204" pitchFamily="34" charset="0"/>
              </a:defRPr>
            </a:lvl1pPr>
          </a:lstStyle>
          <a:p>
            <a:pPr lvl="0"/>
            <a:r>
              <a:rPr lang="en-US" dirty="0"/>
              <a:t>DESCRIPTION TITLE</a:t>
            </a:r>
          </a:p>
        </p:txBody>
      </p:sp>
      <p:sp>
        <p:nvSpPr>
          <p:cNvPr id="15" name="Text Placeholder 7">
            <a:extLst>
              <a:ext uri="{FF2B5EF4-FFF2-40B4-BE49-F238E27FC236}">
                <a16:creationId xmlns:a16="http://schemas.microsoft.com/office/drawing/2014/main" id="{78362845-2CBF-4C14-8ECF-E39A7DEAFC8C}"/>
              </a:ext>
            </a:extLst>
          </p:cNvPr>
          <p:cNvSpPr>
            <a:spLocks noGrp="1"/>
          </p:cNvSpPr>
          <p:nvPr>
            <p:ph type="body" sz="quarter" idx="25" hasCustomPrompt="1"/>
          </p:nvPr>
        </p:nvSpPr>
        <p:spPr>
          <a:xfrm>
            <a:off x="6396888" y="4752975"/>
            <a:ext cx="2477222" cy="400050"/>
          </a:xfrm>
          <a:prstGeom prst="rect">
            <a:avLst/>
          </a:prstGeom>
          <a:noFill/>
        </p:spPr>
        <p:txBody>
          <a:bodyPr tIns="91440" bIns="91440" anchor="ctr">
            <a:noAutofit/>
          </a:bodyPr>
          <a:lstStyle>
            <a:lvl1pPr marL="0" indent="0" algn="ctr">
              <a:lnSpc>
                <a:spcPct val="130000"/>
              </a:lnSpc>
              <a:spcBef>
                <a:spcPts val="600"/>
              </a:spcBef>
              <a:buNone/>
              <a:defRPr sz="1400" b="1" i="0" cap="all" baseline="0">
                <a:solidFill>
                  <a:schemeClr val="accent6">
                    <a:lumMod val="50000"/>
                  </a:schemeClr>
                </a:solidFill>
                <a:latin typeface="Montserrat" pitchFamily="2" charset="77"/>
                <a:cs typeface="Arial" panose="020B0604020202020204" pitchFamily="34" charset="0"/>
              </a:defRPr>
            </a:lvl1pPr>
          </a:lstStyle>
          <a:p>
            <a:pPr lvl="0"/>
            <a:r>
              <a:rPr lang="en-US" dirty="0"/>
              <a:t>DESCRIPTION TITLE</a:t>
            </a:r>
          </a:p>
        </p:txBody>
      </p:sp>
      <p:sp>
        <p:nvSpPr>
          <p:cNvPr id="16" name="Text Placeholder 7">
            <a:extLst>
              <a:ext uri="{FF2B5EF4-FFF2-40B4-BE49-F238E27FC236}">
                <a16:creationId xmlns:a16="http://schemas.microsoft.com/office/drawing/2014/main" id="{D2955476-AC6C-48B0-908C-475CA6FAC628}"/>
              </a:ext>
            </a:extLst>
          </p:cNvPr>
          <p:cNvSpPr>
            <a:spLocks noGrp="1"/>
          </p:cNvSpPr>
          <p:nvPr>
            <p:ph type="body" sz="quarter" idx="26" hasCustomPrompt="1"/>
          </p:nvPr>
        </p:nvSpPr>
        <p:spPr>
          <a:xfrm>
            <a:off x="304799" y="4752975"/>
            <a:ext cx="2477222" cy="400050"/>
          </a:xfrm>
          <a:prstGeom prst="rect">
            <a:avLst/>
          </a:prstGeom>
          <a:noFill/>
        </p:spPr>
        <p:txBody>
          <a:bodyPr tIns="91440" bIns="91440" anchor="ctr">
            <a:noAutofit/>
          </a:bodyPr>
          <a:lstStyle>
            <a:lvl1pPr marL="0" indent="0" algn="ctr">
              <a:lnSpc>
                <a:spcPct val="130000"/>
              </a:lnSpc>
              <a:spcBef>
                <a:spcPts val="600"/>
              </a:spcBef>
              <a:buNone/>
              <a:defRPr sz="1400" b="1" i="0" cap="all" baseline="0">
                <a:solidFill>
                  <a:schemeClr val="accent6">
                    <a:lumMod val="50000"/>
                  </a:schemeClr>
                </a:solidFill>
                <a:latin typeface="Montserrat" pitchFamily="2" charset="77"/>
                <a:cs typeface="Arial" panose="020B0604020202020204" pitchFamily="34" charset="0"/>
              </a:defRPr>
            </a:lvl1pPr>
          </a:lstStyle>
          <a:p>
            <a:pPr lvl="0"/>
            <a:r>
              <a:rPr lang="en-US" dirty="0"/>
              <a:t>DESCRIPTION TITLE</a:t>
            </a:r>
          </a:p>
        </p:txBody>
      </p:sp>
      <p:sp>
        <p:nvSpPr>
          <p:cNvPr id="6" name="Text Placeholder 7">
            <a:extLst>
              <a:ext uri="{FF2B5EF4-FFF2-40B4-BE49-F238E27FC236}">
                <a16:creationId xmlns:a16="http://schemas.microsoft.com/office/drawing/2014/main" id="{8DC06AD7-6284-46F2-3A26-40361C04A46F}"/>
              </a:ext>
            </a:extLst>
          </p:cNvPr>
          <p:cNvSpPr>
            <a:spLocks noGrp="1"/>
          </p:cNvSpPr>
          <p:nvPr>
            <p:ph type="body" sz="quarter" idx="28" hasCustomPrompt="1"/>
          </p:nvPr>
        </p:nvSpPr>
        <p:spPr>
          <a:xfrm>
            <a:off x="9409979" y="5086350"/>
            <a:ext cx="2477222" cy="942976"/>
          </a:xfrm>
          <a:prstGeom prst="rect">
            <a:avLst/>
          </a:prstGeom>
          <a:noFill/>
        </p:spPr>
        <p:txBody>
          <a:bodyPr tIns="91440" bIns="91440" anchor="t">
            <a:noAutofit/>
          </a:bodyPr>
          <a:lstStyle>
            <a:lvl1pPr marL="0" indent="0" algn="ctr">
              <a:lnSpc>
                <a:spcPct val="130000"/>
              </a:lnSpc>
              <a:spcBef>
                <a:spcPts val="600"/>
              </a:spcBef>
              <a:buNone/>
              <a:defRPr sz="1200" b="0" i="0" cap="none" baseline="0">
                <a:solidFill>
                  <a:schemeClr val="accent6">
                    <a:lumMod val="50000"/>
                  </a:schemeClr>
                </a:solidFill>
                <a:latin typeface="Montserrat" pitchFamily="2" charset="77"/>
                <a:cs typeface="Arial" panose="020B0604020202020204" pitchFamily="34" charset="0"/>
              </a:defRPr>
            </a:lvl1pPr>
          </a:lstStyle>
          <a:p>
            <a:pPr lvl="0"/>
            <a:r>
              <a:rPr lang="en-US" dirty="0"/>
              <a:t>Edit Master text styles</a:t>
            </a:r>
          </a:p>
        </p:txBody>
      </p:sp>
      <p:sp>
        <p:nvSpPr>
          <p:cNvPr id="7" name="Text Placeholder 7">
            <a:extLst>
              <a:ext uri="{FF2B5EF4-FFF2-40B4-BE49-F238E27FC236}">
                <a16:creationId xmlns:a16="http://schemas.microsoft.com/office/drawing/2014/main" id="{83E91457-E42D-EFB3-AE64-20A49818D818}"/>
              </a:ext>
            </a:extLst>
          </p:cNvPr>
          <p:cNvSpPr>
            <a:spLocks noGrp="1"/>
          </p:cNvSpPr>
          <p:nvPr>
            <p:ph type="body" sz="quarter" idx="29" hasCustomPrompt="1"/>
          </p:nvPr>
        </p:nvSpPr>
        <p:spPr>
          <a:xfrm>
            <a:off x="9409979" y="4752975"/>
            <a:ext cx="2477222" cy="400050"/>
          </a:xfrm>
          <a:prstGeom prst="rect">
            <a:avLst/>
          </a:prstGeom>
          <a:noFill/>
        </p:spPr>
        <p:txBody>
          <a:bodyPr tIns="91440" bIns="91440" anchor="ctr">
            <a:noAutofit/>
          </a:bodyPr>
          <a:lstStyle>
            <a:lvl1pPr marL="0" indent="0" algn="ctr">
              <a:lnSpc>
                <a:spcPct val="130000"/>
              </a:lnSpc>
              <a:spcBef>
                <a:spcPts val="600"/>
              </a:spcBef>
              <a:buNone/>
              <a:defRPr sz="1400" b="1" i="0" cap="all" baseline="0">
                <a:solidFill>
                  <a:schemeClr val="tx1"/>
                </a:solidFill>
                <a:latin typeface="Montserrat" pitchFamily="2" charset="77"/>
                <a:cs typeface="Arial" panose="020B0604020202020204" pitchFamily="34" charset="0"/>
              </a:defRPr>
            </a:lvl1pPr>
          </a:lstStyle>
          <a:p>
            <a:pPr lvl="0"/>
            <a:r>
              <a:rPr lang="en-US" dirty="0"/>
              <a:t>DESCRIPTION TITLE</a:t>
            </a:r>
          </a:p>
        </p:txBody>
      </p:sp>
      <p:sp>
        <p:nvSpPr>
          <p:cNvPr id="2" name="Title 1">
            <a:extLst>
              <a:ext uri="{FF2B5EF4-FFF2-40B4-BE49-F238E27FC236}">
                <a16:creationId xmlns:a16="http://schemas.microsoft.com/office/drawing/2014/main" id="{586D2261-DA08-AFDB-B2C1-D383CC0F56D7}"/>
              </a:ext>
            </a:extLst>
          </p:cNvPr>
          <p:cNvSpPr>
            <a:spLocks noGrp="1"/>
          </p:cNvSpPr>
          <p:nvPr>
            <p:ph type="title" hasCustomPrompt="1"/>
          </p:nvPr>
        </p:nvSpPr>
        <p:spPr>
          <a:xfrm>
            <a:off x="304802" y="260305"/>
            <a:ext cx="9484541" cy="223789"/>
          </a:xfrm>
          <a:prstGeom prst="rect">
            <a:avLst/>
          </a:prstGeom>
        </p:spPr>
        <p:txBody>
          <a:bodyPr>
            <a:normAutofit/>
          </a:bodyPr>
          <a:lstStyle>
            <a:lvl1pPr>
              <a:defRPr sz="1000" b="1">
                <a:solidFill>
                  <a:schemeClr val="accent6">
                    <a:lumMod val="50000"/>
                  </a:schemeClr>
                </a:solidFill>
                <a:latin typeface="Montserrat" pitchFamily="2" charset="77"/>
                <a:cs typeface="Arial" panose="020B0604020202020204" pitchFamily="34" charset="0"/>
              </a:defRPr>
            </a:lvl1pPr>
          </a:lstStyle>
          <a:p>
            <a:r>
              <a:rPr lang="en-US" dirty="0"/>
              <a:t>EDIT SECTION TITLE CAPS</a:t>
            </a:r>
          </a:p>
        </p:txBody>
      </p:sp>
      <p:sp>
        <p:nvSpPr>
          <p:cNvPr id="8" name="Text Placeholder 16">
            <a:extLst>
              <a:ext uri="{FF2B5EF4-FFF2-40B4-BE49-F238E27FC236}">
                <a16:creationId xmlns:a16="http://schemas.microsoft.com/office/drawing/2014/main" id="{FA51A7CD-D2C4-BF12-5117-9536D7521F3F}"/>
              </a:ext>
            </a:extLst>
          </p:cNvPr>
          <p:cNvSpPr>
            <a:spLocks noGrp="1"/>
          </p:cNvSpPr>
          <p:nvPr>
            <p:ph type="body" sz="quarter" idx="17" hasCustomPrompt="1"/>
          </p:nvPr>
        </p:nvSpPr>
        <p:spPr>
          <a:xfrm>
            <a:off x="313764" y="497428"/>
            <a:ext cx="9497484" cy="419100"/>
          </a:xfrm>
          <a:prstGeom prst="rect">
            <a:avLst/>
          </a:prstGeom>
        </p:spPr>
        <p:txBody>
          <a:bodyPr>
            <a:noAutofit/>
          </a:bodyPr>
          <a:lstStyle>
            <a:lvl1pPr marL="0" indent="0">
              <a:spcBef>
                <a:spcPts val="0"/>
              </a:spcBef>
              <a:buNone/>
              <a:defRPr sz="2400" b="1">
                <a:solidFill>
                  <a:schemeClr val="accent6">
                    <a:lumMod val="50000"/>
                  </a:schemeClr>
                </a:solidFill>
                <a:latin typeface="Montserrat" pitchFamily="2" charset="77"/>
                <a:cs typeface="Arial" panose="020B0604020202020204" pitchFamily="34" charset="0"/>
              </a:defRPr>
            </a:lvl1pPr>
          </a:lstStyle>
          <a:p>
            <a:r>
              <a:rPr lang="en-US" dirty="0"/>
              <a:t>Title Text</a:t>
            </a:r>
          </a:p>
        </p:txBody>
      </p:sp>
      <p:sp>
        <p:nvSpPr>
          <p:cNvPr id="9" name="Text Placeholder 10">
            <a:extLst>
              <a:ext uri="{FF2B5EF4-FFF2-40B4-BE49-F238E27FC236}">
                <a16:creationId xmlns:a16="http://schemas.microsoft.com/office/drawing/2014/main" id="{0289E243-794F-263E-4A1E-66060FD1BC60}"/>
              </a:ext>
            </a:extLst>
          </p:cNvPr>
          <p:cNvSpPr>
            <a:spLocks noGrp="1"/>
          </p:cNvSpPr>
          <p:nvPr>
            <p:ph type="body" sz="quarter" idx="30"/>
          </p:nvPr>
        </p:nvSpPr>
        <p:spPr>
          <a:xfrm>
            <a:off x="304802" y="929249"/>
            <a:ext cx="10174940" cy="406400"/>
          </a:xfrm>
          <a:prstGeom prst="rect">
            <a:avLst/>
          </a:prstGeom>
        </p:spPr>
        <p:txBody>
          <a:bodyPr>
            <a:normAutofit/>
          </a:bodyPr>
          <a:lstStyle>
            <a:lvl1pPr marL="0" indent="0">
              <a:buNone/>
              <a:defRPr sz="1200" b="0">
                <a:solidFill>
                  <a:schemeClr val="accent6">
                    <a:lumMod val="50000"/>
                  </a:schemeClr>
                </a:solidFill>
                <a:latin typeface="Montserrat" pitchFamily="2" charset="77"/>
                <a:cs typeface="Arial" panose="020B0604020202020204" pitchFamily="34" charset="0"/>
              </a:defRPr>
            </a:lvl1pPr>
          </a:lstStyle>
          <a:p>
            <a:pPr lvl="0"/>
            <a:r>
              <a:rPr lang="en-US" dirty="0"/>
              <a:t>Click to edit Master text styles</a:t>
            </a:r>
          </a:p>
        </p:txBody>
      </p:sp>
      <p:sp>
        <p:nvSpPr>
          <p:cNvPr id="3" name="Slide Number Placeholder 3">
            <a:extLst>
              <a:ext uri="{FF2B5EF4-FFF2-40B4-BE49-F238E27FC236}">
                <a16:creationId xmlns:a16="http://schemas.microsoft.com/office/drawing/2014/main" id="{6C99C364-541E-E15E-0192-E384850774C3}"/>
              </a:ext>
            </a:extLst>
          </p:cNvPr>
          <p:cNvSpPr>
            <a:spLocks noGrp="1"/>
          </p:cNvSpPr>
          <p:nvPr>
            <p:ph type="sldNum" sz="quarter" idx="4"/>
          </p:nvPr>
        </p:nvSpPr>
        <p:spPr>
          <a:xfrm>
            <a:off x="9143999" y="6301140"/>
            <a:ext cx="2743200" cy="365125"/>
          </a:xfrm>
          <a:prstGeom prst="rect">
            <a:avLst/>
          </a:prstGeom>
        </p:spPr>
        <p:txBody>
          <a:bodyPr vert="horz" lIns="91440" tIns="45720" rIns="91440" bIns="45720" rtlCol="0" anchor="ctr"/>
          <a:lstStyle>
            <a:lvl1pPr algn="r">
              <a:defRPr sz="900">
                <a:solidFill>
                  <a:schemeClr val="tx1">
                    <a:tint val="75000"/>
                  </a:schemeClr>
                </a:solidFill>
                <a:latin typeface="Montserrat" pitchFamily="2" charset="77"/>
                <a:cs typeface="Arial" panose="020B0604020202020204" pitchFamily="34" charset="0"/>
              </a:defRPr>
            </a:lvl1pPr>
          </a:lstStyle>
          <a:p>
            <a:fld id="{EFA9F64F-DF55-4F35-846F-7D0A41A02AF4}" type="slidenum">
              <a:rPr lang="en-US" smtClean="0"/>
              <a:pPr/>
              <a:t>‹#›</a:t>
            </a:fld>
            <a:endParaRPr lang="en-US"/>
          </a:p>
        </p:txBody>
      </p:sp>
    </p:spTree>
    <p:extLst>
      <p:ext uri="{BB962C8B-B14F-4D97-AF65-F5344CB8AC3E}">
        <p14:creationId xmlns:p14="http://schemas.microsoft.com/office/powerpoint/2010/main" val="3249617186"/>
      </p:ext>
    </p:extLst>
  </p:cSld>
  <p:clrMapOvr>
    <a:masterClrMapping/>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ent 7">
    <p:spTree>
      <p:nvGrpSpPr>
        <p:cNvPr id="1" name=""/>
        <p:cNvGrpSpPr/>
        <p:nvPr/>
      </p:nvGrpSpPr>
      <p:grpSpPr>
        <a:xfrm>
          <a:off x="0" y="0"/>
          <a:ext cx="0" cy="0"/>
          <a:chOff x="0" y="0"/>
          <a:chExt cx="0" cy="0"/>
        </a:xfrm>
      </p:grpSpPr>
      <p:sp>
        <p:nvSpPr>
          <p:cNvPr id="19" name="Content Placeholder 18"/>
          <p:cNvSpPr>
            <a:spLocks noGrp="1"/>
          </p:cNvSpPr>
          <p:nvPr>
            <p:ph sz="quarter" idx="15" hasCustomPrompt="1"/>
          </p:nvPr>
        </p:nvSpPr>
        <p:spPr>
          <a:xfrm>
            <a:off x="519952" y="1752601"/>
            <a:ext cx="5154707" cy="4247510"/>
          </a:xfrm>
          <a:prstGeom prst="rect">
            <a:avLst/>
          </a:prstGeom>
        </p:spPr>
        <p:txBody>
          <a:bodyPr/>
          <a:lstStyle>
            <a:lvl1pPr marL="0" indent="0">
              <a:buNone/>
              <a:defRPr sz="2000" b="1">
                <a:solidFill>
                  <a:schemeClr val="accent6">
                    <a:lumMod val="50000"/>
                  </a:schemeClr>
                </a:solidFill>
                <a:latin typeface="Montserrat" pitchFamily="2" charset="77"/>
                <a:cs typeface="Arial" panose="020B0604020202020204" pitchFamily="34" charset="0"/>
              </a:defRPr>
            </a:lvl1pPr>
            <a:lvl2pPr marL="455073" marR="0" indent="-230712" algn="l" defTabSz="1219170" rtl="0" eaLnBrk="1" fontAlgn="auto" latinLnBrk="0" hangingPunct="1">
              <a:lnSpc>
                <a:spcPct val="100000"/>
              </a:lnSpc>
              <a:spcBef>
                <a:spcPct val="20000"/>
              </a:spcBef>
              <a:spcAft>
                <a:spcPts val="0"/>
              </a:spcAft>
              <a:buClrTx/>
              <a:buSzPct val="75000"/>
              <a:buFont typeface="Arial"/>
              <a:buChar char="•"/>
              <a:tabLst/>
              <a:defRPr sz="1200">
                <a:solidFill>
                  <a:schemeClr val="accent6">
                    <a:lumMod val="50000"/>
                  </a:schemeClr>
                </a:solidFill>
                <a:latin typeface="Montserrat" pitchFamily="2" charset="77"/>
                <a:cs typeface="Arial" panose="020B0604020202020204" pitchFamily="34" charset="0"/>
              </a:defRPr>
            </a:lvl2pPr>
            <a:lvl3pPr marL="685783" marR="0" indent="-230712" algn="l" defTabSz="1219170" rtl="0" eaLnBrk="1" fontAlgn="auto" latinLnBrk="0" hangingPunct="1">
              <a:lnSpc>
                <a:spcPct val="100000"/>
              </a:lnSpc>
              <a:spcBef>
                <a:spcPct val="20000"/>
              </a:spcBef>
              <a:spcAft>
                <a:spcPts val="0"/>
              </a:spcAft>
              <a:buClrTx/>
              <a:buSzPct val="75000"/>
              <a:buFont typeface="Arial"/>
              <a:buChar char="•"/>
              <a:tabLst/>
              <a:defRPr>
                <a:solidFill>
                  <a:srgbClr val="1E4866"/>
                </a:solidFill>
              </a:defRPr>
            </a:lvl3pPr>
            <a:lvl4pPr marL="912261" marR="0" indent="-230712" algn="l" defTabSz="1219170" rtl="0" eaLnBrk="1" fontAlgn="auto" latinLnBrk="0" hangingPunct="1">
              <a:lnSpc>
                <a:spcPct val="100000"/>
              </a:lnSpc>
              <a:spcBef>
                <a:spcPct val="20000"/>
              </a:spcBef>
              <a:spcAft>
                <a:spcPts val="0"/>
              </a:spcAft>
              <a:buClrTx/>
              <a:buSzPct val="75000"/>
              <a:buFont typeface="Arial"/>
              <a:buChar char="•"/>
              <a:tabLst/>
              <a:defRPr>
                <a:solidFill>
                  <a:srgbClr val="1E4866"/>
                </a:solidFill>
              </a:defRPr>
            </a:lvl4pPr>
            <a:lvl5pPr marL="1142971" marR="0" indent="-230712" algn="l" defTabSz="1219170" rtl="0" eaLnBrk="1" fontAlgn="auto" latinLnBrk="0" hangingPunct="1">
              <a:lnSpc>
                <a:spcPct val="100000"/>
              </a:lnSpc>
              <a:spcBef>
                <a:spcPct val="20000"/>
              </a:spcBef>
              <a:spcAft>
                <a:spcPts val="0"/>
              </a:spcAft>
              <a:buClrTx/>
              <a:buSzPct val="75000"/>
              <a:buFont typeface="Arial"/>
              <a:buChar char="•"/>
              <a:tabLst/>
              <a:defRPr>
                <a:solidFill>
                  <a:srgbClr val="1E4866"/>
                </a:solidFill>
              </a:defRPr>
            </a:lvl5pPr>
          </a:lstStyle>
          <a:p>
            <a:pPr lvl="0"/>
            <a:r>
              <a:rPr lang="en-US" dirty="0"/>
              <a:t>Click here to edit master text</a:t>
            </a:r>
          </a:p>
          <a:p>
            <a:pPr marL="455073" marR="0" lvl="1" indent="-230712" algn="l" defTabSz="1219170" rtl="0" eaLnBrk="1" fontAlgn="auto" latinLnBrk="0" hangingPunct="1">
              <a:lnSpc>
                <a:spcPct val="100000"/>
              </a:lnSpc>
              <a:spcBef>
                <a:spcPct val="20000"/>
              </a:spcBef>
              <a:spcAft>
                <a:spcPts val="0"/>
              </a:spcAft>
              <a:buClrTx/>
              <a:buSzPct val="75000"/>
              <a:buFont typeface="Arial"/>
              <a:buChar char="•"/>
              <a:tabLst/>
              <a:defRPr/>
            </a:pPr>
            <a:r>
              <a:rPr lang="en-US" dirty="0"/>
              <a:t>Click here to edit master text</a:t>
            </a:r>
          </a:p>
        </p:txBody>
      </p:sp>
      <p:sp>
        <p:nvSpPr>
          <p:cNvPr id="2" name="Rectangle 1">
            <a:extLst>
              <a:ext uri="{FF2B5EF4-FFF2-40B4-BE49-F238E27FC236}">
                <a16:creationId xmlns:a16="http://schemas.microsoft.com/office/drawing/2014/main" id="{2CF230D3-1279-F70F-DB06-B3053F90AFAA}"/>
              </a:ext>
            </a:extLst>
          </p:cNvPr>
          <p:cNvSpPr/>
          <p:nvPr userDrawn="1"/>
        </p:nvSpPr>
        <p:spPr>
          <a:xfrm>
            <a:off x="6006353" y="1470069"/>
            <a:ext cx="5880846" cy="475279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C000"/>
              </a:solidFill>
              <a:latin typeface="Montserrat" pitchFamily="2" charset="77"/>
            </a:endParaRPr>
          </a:p>
        </p:txBody>
      </p:sp>
      <p:sp>
        <p:nvSpPr>
          <p:cNvPr id="8" name="Title 1">
            <a:extLst>
              <a:ext uri="{FF2B5EF4-FFF2-40B4-BE49-F238E27FC236}">
                <a16:creationId xmlns:a16="http://schemas.microsoft.com/office/drawing/2014/main" id="{232E55AC-C0AB-2CE2-B6A6-BF53FEA8BDDC}"/>
              </a:ext>
            </a:extLst>
          </p:cNvPr>
          <p:cNvSpPr>
            <a:spLocks noGrp="1"/>
          </p:cNvSpPr>
          <p:nvPr>
            <p:ph type="title" hasCustomPrompt="1"/>
          </p:nvPr>
        </p:nvSpPr>
        <p:spPr>
          <a:xfrm>
            <a:off x="304802" y="260305"/>
            <a:ext cx="9484541" cy="223789"/>
          </a:xfrm>
          <a:prstGeom prst="rect">
            <a:avLst/>
          </a:prstGeom>
        </p:spPr>
        <p:txBody>
          <a:bodyPr>
            <a:normAutofit/>
          </a:bodyPr>
          <a:lstStyle>
            <a:lvl1pPr>
              <a:defRPr sz="1000" b="1">
                <a:solidFill>
                  <a:schemeClr val="accent6">
                    <a:lumMod val="50000"/>
                  </a:schemeClr>
                </a:solidFill>
                <a:latin typeface="Montserrat" pitchFamily="2" charset="77"/>
                <a:cs typeface="Arial" panose="020B0604020202020204" pitchFamily="34" charset="0"/>
              </a:defRPr>
            </a:lvl1pPr>
          </a:lstStyle>
          <a:p>
            <a:r>
              <a:rPr lang="en-US"/>
              <a:t>EDIT SECTION TITLE CAPS</a:t>
            </a:r>
          </a:p>
        </p:txBody>
      </p:sp>
      <p:sp>
        <p:nvSpPr>
          <p:cNvPr id="10" name="Text Placeholder 16">
            <a:extLst>
              <a:ext uri="{FF2B5EF4-FFF2-40B4-BE49-F238E27FC236}">
                <a16:creationId xmlns:a16="http://schemas.microsoft.com/office/drawing/2014/main" id="{944EBB26-E46F-23A1-17F1-D8A7E150E17A}"/>
              </a:ext>
            </a:extLst>
          </p:cNvPr>
          <p:cNvSpPr>
            <a:spLocks noGrp="1"/>
          </p:cNvSpPr>
          <p:nvPr>
            <p:ph type="body" sz="quarter" idx="17" hasCustomPrompt="1"/>
          </p:nvPr>
        </p:nvSpPr>
        <p:spPr>
          <a:xfrm>
            <a:off x="313764" y="497428"/>
            <a:ext cx="9497484" cy="419100"/>
          </a:xfrm>
          <a:prstGeom prst="rect">
            <a:avLst/>
          </a:prstGeom>
        </p:spPr>
        <p:txBody>
          <a:bodyPr>
            <a:noAutofit/>
          </a:bodyPr>
          <a:lstStyle>
            <a:lvl1pPr marL="0" indent="0">
              <a:spcBef>
                <a:spcPts val="0"/>
              </a:spcBef>
              <a:buNone/>
              <a:defRPr sz="2400" b="1">
                <a:solidFill>
                  <a:schemeClr val="accent6">
                    <a:lumMod val="50000"/>
                  </a:schemeClr>
                </a:solidFill>
                <a:latin typeface="Montserrat" pitchFamily="2" charset="77"/>
                <a:cs typeface="Arial" panose="020B0604020202020204" pitchFamily="34" charset="0"/>
              </a:defRPr>
            </a:lvl1pPr>
          </a:lstStyle>
          <a:p>
            <a:r>
              <a:rPr lang="en-US"/>
              <a:t>Title Text</a:t>
            </a:r>
          </a:p>
        </p:txBody>
      </p:sp>
      <p:sp>
        <p:nvSpPr>
          <p:cNvPr id="11" name="Text Placeholder 10">
            <a:extLst>
              <a:ext uri="{FF2B5EF4-FFF2-40B4-BE49-F238E27FC236}">
                <a16:creationId xmlns:a16="http://schemas.microsoft.com/office/drawing/2014/main" id="{D16A7D62-B867-886D-998D-1B40156F39C4}"/>
              </a:ext>
            </a:extLst>
          </p:cNvPr>
          <p:cNvSpPr>
            <a:spLocks noGrp="1"/>
          </p:cNvSpPr>
          <p:nvPr>
            <p:ph type="body" sz="quarter" idx="26"/>
          </p:nvPr>
        </p:nvSpPr>
        <p:spPr>
          <a:xfrm>
            <a:off x="304802" y="929249"/>
            <a:ext cx="10174940" cy="406400"/>
          </a:xfrm>
          <a:prstGeom prst="rect">
            <a:avLst/>
          </a:prstGeom>
        </p:spPr>
        <p:txBody>
          <a:bodyPr>
            <a:normAutofit/>
          </a:bodyPr>
          <a:lstStyle>
            <a:lvl1pPr marL="0" indent="0">
              <a:buNone/>
              <a:defRPr sz="1200" b="0">
                <a:solidFill>
                  <a:schemeClr val="accent6">
                    <a:lumMod val="50000"/>
                  </a:schemeClr>
                </a:solidFill>
                <a:latin typeface="Montserrat" pitchFamily="2" charset="77"/>
                <a:cs typeface="Arial" panose="020B0604020202020204" pitchFamily="34" charset="0"/>
              </a:defRPr>
            </a:lvl1pPr>
          </a:lstStyle>
          <a:p>
            <a:pPr lvl="0"/>
            <a:r>
              <a:rPr lang="en-US"/>
              <a:t>Click to edit Master text styles</a:t>
            </a:r>
          </a:p>
        </p:txBody>
      </p:sp>
      <p:sp>
        <p:nvSpPr>
          <p:cNvPr id="18" name="Text Placeholder 7">
            <a:extLst>
              <a:ext uri="{FF2B5EF4-FFF2-40B4-BE49-F238E27FC236}">
                <a16:creationId xmlns:a16="http://schemas.microsoft.com/office/drawing/2014/main" id="{51A00DEF-B79F-C104-AA98-ECD0793CADB1}"/>
              </a:ext>
            </a:extLst>
          </p:cNvPr>
          <p:cNvSpPr>
            <a:spLocks noGrp="1"/>
          </p:cNvSpPr>
          <p:nvPr>
            <p:ph type="body" sz="quarter" idx="27" hasCustomPrompt="1"/>
          </p:nvPr>
        </p:nvSpPr>
        <p:spPr>
          <a:xfrm>
            <a:off x="6728851" y="3203701"/>
            <a:ext cx="2000285" cy="292293"/>
          </a:xfrm>
          <a:prstGeom prst="rect">
            <a:avLst/>
          </a:prstGeom>
        </p:spPr>
        <p:txBody>
          <a:bodyPr anchor="ctr">
            <a:noAutofit/>
          </a:bodyPr>
          <a:lstStyle>
            <a:lvl1pPr marL="0" indent="0" algn="l">
              <a:buNone/>
              <a:defRPr sz="1400" b="1" i="0" cap="none" baseline="0">
                <a:solidFill>
                  <a:srgbClr val="125740"/>
                </a:solidFill>
                <a:latin typeface="Montserrat" pitchFamily="2" charset="77"/>
                <a:cs typeface="Arial" panose="020B0604020202020204" pitchFamily="34" charset="0"/>
              </a:defRPr>
            </a:lvl1pPr>
          </a:lstStyle>
          <a:p>
            <a:pPr lvl="0"/>
            <a:r>
              <a:rPr lang="en-US"/>
              <a:t>TOPIC TWO</a:t>
            </a:r>
          </a:p>
        </p:txBody>
      </p:sp>
      <p:sp>
        <p:nvSpPr>
          <p:cNvPr id="20" name="Text Placeholder 7">
            <a:extLst>
              <a:ext uri="{FF2B5EF4-FFF2-40B4-BE49-F238E27FC236}">
                <a16:creationId xmlns:a16="http://schemas.microsoft.com/office/drawing/2014/main" id="{94998380-DAA0-667A-911E-9F379FC9A314}"/>
              </a:ext>
            </a:extLst>
          </p:cNvPr>
          <p:cNvSpPr>
            <a:spLocks noGrp="1"/>
          </p:cNvSpPr>
          <p:nvPr>
            <p:ph type="body" sz="quarter" idx="28" hasCustomPrompt="1"/>
          </p:nvPr>
        </p:nvSpPr>
        <p:spPr>
          <a:xfrm>
            <a:off x="6728851" y="1612549"/>
            <a:ext cx="2000285" cy="292293"/>
          </a:xfrm>
          <a:prstGeom prst="rect">
            <a:avLst/>
          </a:prstGeom>
        </p:spPr>
        <p:txBody>
          <a:bodyPr anchor="ctr">
            <a:noAutofit/>
          </a:bodyPr>
          <a:lstStyle>
            <a:lvl1pPr marL="0" indent="0" algn="l">
              <a:buNone/>
              <a:defRPr sz="1400" b="1" i="0" cap="none" baseline="0">
                <a:solidFill>
                  <a:srgbClr val="125740"/>
                </a:solidFill>
                <a:latin typeface="Montserrat" pitchFamily="2" charset="77"/>
                <a:cs typeface="Arial" panose="020B0604020202020204" pitchFamily="34" charset="0"/>
              </a:defRPr>
            </a:lvl1pPr>
          </a:lstStyle>
          <a:p>
            <a:pPr lvl="0"/>
            <a:r>
              <a:rPr lang="en-US" dirty="0"/>
              <a:t>TOPIC ONE</a:t>
            </a:r>
          </a:p>
        </p:txBody>
      </p:sp>
      <p:sp>
        <p:nvSpPr>
          <p:cNvPr id="21" name="Text Placeholder 7">
            <a:extLst>
              <a:ext uri="{FF2B5EF4-FFF2-40B4-BE49-F238E27FC236}">
                <a16:creationId xmlns:a16="http://schemas.microsoft.com/office/drawing/2014/main" id="{222B1A33-F8B9-F624-D642-9E757F008391}"/>
              </a:ext>
            </a:extLst>
          </p:cNvPr>
          <p:cNvSpPr>
            <a:spLocks noGrp="1"/>
          </p:cNvSpPr>
          <p:nvPr>
            <p:ph type="body" sz="quarter" idx="29" hasCustomPrompt="1"/>
          </p:nvPr>
        </p:nvSpPr>
        <p:spPr>
          <a:xfrm>
            <a:off x="6728851" y="4896288"/>
            <a:ext cx="2000285" cy="292293"/>
          </a:xfrm>
          <a:prstGeom prst="rect">
            <a:avLst/>
          </a:prstGeom>
        </p:spPr>
        <p:txBody>
          <a:bodyPr anchor="ctr">
            <a:noAutofit/>
          </a:bodyPr>
          <a:lstStyle>
            <a:lvl1pPr marL="0" indent="0" algn="l">
              <a:buNone/>
              <a:defRPr sz="1400" b="1" i="0" cap="none" baseline="0">
                <a:solidFill>
                  <a:srgbClr val="125740"/>
                </a:solidFill>
                <a:latin typeface="Montserrat" pitchFamily="2" charset="77"/>
                <a:cs typeface="Arial" panose="020B0604020202020204" pitchFamily="34" charset="0"/>
              </a:defRPr>
            </a:lvl1pPr>
          </a:lstStyle>
          <a:p>
            <a:pPr lvl="0"/>
            <a:r>
              <a:rPr lang="en-US"/>
              <a:t>TOPIC THREE</a:t>
            </a:r>
          </a:p>
        </p:txBody>
      </p:sp>
      <p:sp>
        <p:nvSpPr>
          <p:cNvPr id="22" name="Text Placeholder 12">
            <a:extLst>
              <a:ext uri="{FF2B5EF4-FFF2-40B4-BE49-F238E27FC236}">
                <a16:creationId xmlns:a16="http://schemas.microsoft.com/office/drawing/2014/main" id="{1D6C5F55-C742-0AEC-7451-6E7B2CB706DC}"/>
              </a:ext>
            </a:extLst>
          </p:cNvPr>
          <p:cNvSpPr>
            <a:spLocks noGrp="1"/>
          </p:cNvSpPr>
          <p:nvPr>
            <p:ph type="body" sz="quarter" idx="16" hasCustomPrompt="1"/>
          </p:nvPr>
        </p:nvSpPr>
        <p:spPr>
          <a:xfrm>
            <a:off x="6728854" y="1904842"/>
            <a:ext cx="4521852" cy="868583"/>
          </a:xfrm>
          <a:prstGeom prst="rect">
            <a:avLst/>
          </a:prstGeom>
        </p:spPr>
        <p:txBody>
          <a:bodyPr>
            <a:normAutofit/>
          </a:bodyPr>
          <a:lstStyle>
            <a:lvl1pPr marL="228594" indent="-228594">
              <a:buFont typeface="Arial" panose="020B0604020202020204" pitchFamily="34" charset="0"/>
              <a:buChar char="•"/>
              <a:defRPr sz="1200">
                <a:solidFill>
                  <a:srgbClr val="125740"/>
                </a:solidFill>
                <a:latin typeface="Montserrat" pitchFamily="2" charset="77"/>
                <a:cs typeface="Arial" panose="020B0604020202020204" pitchFamily="34" charset="0"/>
              </a:defRPr>
            </a:lvl1pPr>
          </a:lstStyle>
          <a:p>
            <a:pPr lvl="0"/>
            <a:r>
              <a:rPr lang="en-US"/>
              <a:t>Brief description</a:t>
            </a:r>
          </a:p>
        </p:txBody>
      </p:sp>
      <p:sp>
        <p:nvSpPr>
          <p:cNvPr id="23" name="Text Placeholder 12">
            <a:extLst>
              <a:ext uri="{FF2B5EF4-FFF2-40B4-BE49-F238E27FC236}">
                <a16:creationId xmlns:a16="http://schemas.microsoft.com/office/drawing/2014/main" id="{EE7EE8FA-AFD9-7C35-0BD8-CF4572106A17}"/>
              </a:ext>
            </a:extLst>
          </p:cNvPr>
          <p:cNvSpPr>
            <a:spLocks noGrp="1"/>
          </p:cNvSpPr>
          <p:nvPr>
            <p:ph type="body" sz="quarter" idx="30" hasCustomPrompt="1"/>
          </p:nvPr>
        </p:nvSpPr>
        <p:spPr>
          <a:xfrm>
            <a:off x="6728854" y="3495994"/>
            <a:ext cx="4521852" cy="868583"/>
          </a:xfrm>
          <a:prstGeom prst="rect">
            <a:avLst/>
          </a:prstGeom>
        </p:spPr>
        <p:txBody>
          <a:bodyPr>
            <a:normAutofit/>
          </a:bodyPr>
          <a:lstStyle>
            <a:lvl1pPr marL="228594" indent="-228594">
              <a:buFont typeface="Arial" panose="020B0604020202020204" pitchFamily="34" charset="0"/>
              <a:buChar char="•"/>
              <a:defRPr sz="1200">
                <a:solidFill>
                  <a:srgbClr val="125740"/>
                </a:solidFill>
                <a:latin typeface="Montserrat" pitchFamily="2" charset="77"/>
                <a:cs typeface="Arial" panose="020B0604020202020204" pitchFamily="34" charset="0"/>
              </a:defRPr>
            </a:lvl1pPr>
          </a:lstStyle>
          <a:p>
            <a:pPr lvl="0"/>
            <a:r>
              <a:rPr lang="en-US"/>
              <a:t>Brief description</a:t>
            </a:r>
          </a:p>
        </p:txBody>
      </p:sp>
      <p:sp>
        <p:nvSpPr>
          <p:cNvPr id="24" name="Text Placeholder 12">
            <a:extLst>
              <a:ext uri="{FF2B5EF4-FFF2-40B4-BE49-F238E27FC236}">
                <a16:creationId xmlns:a16="http://schemas.microsoft.com/office/drawing/2014/main" id="{B21AB65E-0CA8-0EDD-1BB6-8F5FAD891794}"/>
              </a:ext>
            </a:extLst>
          </p:cNvPr>
          <p:cNvSpPr>
            <a:spLocks noGrp="1"/>
          </p:cNvSpPr>
          <p:nvPr>
            <p:ph type="body" sz="quarter" idx="31" hasCustomPrompt="1"/>
          </p:nvPr>
        </p:nvSpPr>
        <p:spPr>
          <a:xfrm>
            <a:off x="6728854" y="5188581"/>
            <a:ext cx="4521852" cy="868583"/>
          </a:xfrm>
          <a:prstGeom prst="rect">
            <a:avLst/>
          </a:prstGeom>
        </p:spPr>
        <p:txBody>
          <a:bodyPr>
            <a:normAutofit/>
          </a:bodyPr>
          <a:lstStyle>
            <a:lvl1pPr marL="228594" indent="-228594">
              <a:buFont typeface="Arial" panose="020B0604020202020204" pitchFamily="34" charset="0"/>
              <a:buChar char="•"/>
              <a:defRPr sz="1200">
                <a:solidFill>
                  <a:srgbClr val="125740"/>
                </a:solidFill>
                <a:latin typeface="Montserrat" pitchFamily="2" charset="77"/>
                <a:cs typeface="Arial" panose="020B0604020202020204" pitchFamily="34" charset="0"/>
              </a:defRPr>
            </a:lvl1pPr>
          </a:lstStyle>
          <a:p>
            <a:pPr lvl="0"/>
            <a:r>
              <a:rPr lang="en-US"/>
              <a:t>Brief description</a:t>
            </a:r>
          </a:p>
        </p:txBody>
      </p:sp>
      <p:sp>
        <p:nvSpPr>
          <p:cNvPr id="3" name="Slide Number Placeholder 3">
            <a:extLst>
              <a:ext uri="{FF2B5EF4-FFF2-40B4-BE49-F238E27FC236}">
                <a16:creationId xmlns:a16="http://schemas.microsoft.com/office/drawing/2014/main" id="{00D602FB-32F9-436D-201C-5FAC6BA7B5D0}"/>
              </a:ext>
            </a:extLst>
          </p:cNvPr>
          <p:cNvSpPr>
            <a:spLocks noGrp="1"/>
          </p:cNvSpPr>
          <p:nvPr>
            <p:ph type="sldNum" sz="quarter" idx="4"/>
          </p:nvPr>
        </p:nvSpPr>
        <p:spPr>
          <a:xfrm>
            <a:off x="9143999" y="6301140"/>
            <a:ext cx="2743200" cy="365125"/>
          </a:xfrm>
          <a:prstGeom prst="rect">
            <a:avLst/>
          </a:prstGeom>
        </p:spPr>
        <p:txBody>
          <a:bodyPr vert="horz" lIns="91440" tIns="45720" rIns="91440" bIns="45720" rtlCol="0" anchor="ctr"/>
          <a:lstStyle>
            <a:lvl1pPr algn="r">
              <a:defRPr sz="900">
                <a:solidFill>
                  <a:schemeClr val="tx1">
                    <a:tint val="75000"/>
                  </a:schemeClr>
                </a:solidFill>
                <a:latin typeface="Montserrat" pitchFamily="2" charset="77"/>
                <a:cs typeface="Arial" panose="020B0604020202020204" pitchFamily="34" charset="0"/>
              </a:defRPr>
            </a:lvl1pPr>
          </a:lstStyle>
          <a:p>
            <a:fld id="{EFA9F64F-DF55-4F35-846F-7D0A41A02AF4}" type="slidenum">
              <a:rPr lang="en-US" smtClean="0"/>
              <a:pPr/>
              <a:t>‹#›</a:t>
            </a:fld>
            <a:endParaRPr lang="en-US"/>
          </a:p>
        </p:txBody>
      </p:sp>
    </p:spTree>
    <p:extLst>
      <p:ext uri="{BB962C8B-B14F-4D97-AF65-F5344CB8AC3E}">
        <p14:creationId xmlns:p14="http://schemas.microsoft.com/office/powerpoint/2010/main" val="147292035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ent 8">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CF230D3-1279-F70F-DB06-B3053F90AFAA}"/>
              </a:ext>
            </a:extLst>
          </p:cNvPr>
          <p:cNvSpPr/>
          <p:nvPr userDrawn="1"/>
        </p:nvSpPr>
        <p:spPr>
          <a:xfrm>
            <a:off x="304799" y="1237364"/>
            <a:ext cx="5880846" cy="4969204"/>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E4A66"/>
              </a:solidFill>
              <a:latin typeface="Montserrat" pitchFamily="2" charset="77"/>
            </a:endParaRPr>
          </a:p>
        </p:txBody>
      </p:sp>
      <p:sp>
        <p:nvSpPr>
          <p:cNvPr id="19" name="Content Placeholder 18"/>
          <p:cNvSpPr>
            <a:spLocks noGrp="1"/>
          </p:cNvSpPr>
          <p:nvPr>
            <p:ph sz="quarter" idx="15" hasCustomPrompt="1"/>
          </p:nvPr>
        </p:nvSpPr>
        <p:spPr>
          <a:xfrm>
            <a:off x="609601" y="1361683"/>
            <a:ext cx="5235387" cy="4664402"/>
          </a:xfrm>
          <a:prstGeom prst="rect">
            <a:avLst/>
          </a:prstGeom>
        </p:spPr>
        <p:txBody>
          <a:bodyPr anchor="ctr">
            <a:normAutofit/>
          </a:bodyPr>
          <a:lstStyle>
            <a:lvl1pPr marL="0" indent="0">
              <a:buNone/>
              <a:defRPr sz="1200" b="0">
                <a:solidFill>
                  <a:srgbClr val="FFC000"/>
                </a:solidFill>
                <a:latin typeface="Montserrat" pitchFamily="2" charset="77"/>
                <a:cs typeface="Arial" panose="020B0604020202020204" pitchFamily="34" charset="0"/>
              </a:defRPr>
            </a:lvl1pPr>
            <a:lvl2pPr marL="455073" marR="0" indent="-230712" algn="l" defTabSz="1219170" rtl="0" eaLnBrk="1" fontAlgn="auto" latinLnBrk="0" hangingPunct="1">
              <a:lnSpc>
                <a:spcPct val="100000"/>
              </a:lnSpc>
              <a:spcBef>
                <a:spcPct val="20000"/>
              </a:spcBef>
              <a:spcAft>
                <a:spcPts val="0"/>
              </a:spcAft>
              <a:buClrTx/>
              <a:buSzPct val="75000"/>
              <a:buFont typeface="Arial"/>
              <a:buChar char="•"/>
              <a:tabLst/>
              <a:defRPr sz="1200" b="0">
                <a:solidFill>
                  <a:srgbClr val="FFC000"/>
                </a:solidFill>
                <a:latin typeface="Montserrat" pitchFamily="2" charset="77"/>
                <a:cs typeface="Arial" panose="020B0604020202020204" pitchFamily="34" charset="0"/>
              </a:defRPr>
            </a:lvl2pPr>
            <a:lvl3pPr marL="685783" marR="0" indent="-230712" algn="l" defTabSz="1219170" rtl="0" eaLnBrk="1" fontAlgn="auto" latinLnBrk="0" hangingPunct="1">
              <a:lnSpc>
                <a:spcPct val="100000"/>
              </a:lnSpc>
              <a:spcBef>
                <a:spcPct val="20000"/>
              </a:spcBef>
              <a:spcAft>
                <a:spcPts val="0"/>
              </a:spcAft>
              <a:buClrTx/>
              <a:buSzPct val="75000"/>
              <a:buFont typeface="Arial"/>
              <a:buChar char="•"/>
              <a:tabLst/>
              <a:defRPr>
                <a:solidFill>
                  <a:srgbClr val="1E4866"/>
                </a:solidFill>
              </a:defRPr>
            </a:lvl3pPr>
            <a:lvl4pPr marL="912261" marR="0" indent="-230712" algn="l" defTabSz="1219170" rtl="0" eaLnBrk="1" fontAlgn="auto" latinLnBrk="0" hangingPunct="1">
              <a:lnSpc>
                <a:spcPct val="100000"/>
              </a:lnSpc>
              <a:spcBef>
                <a:spcPct val="20000"/>
              </a:spcBef>
              <a:spcAft>
                <a:spcPts val="0"/>
              </a:spcAft>
              <a:buClrTx/>
              <a:buSzPct val="75000"/>
              <a:buFont typeface="Arial"/>
              <a:buChar char="•"/>
              <a:tabLst/>
              <a:defRPr>
                <a:solidFill>
                  <a:srgbClr val="1E4866"/>
                </a:solidFill>
              </a:defRPr>
            </a:lvl4pPr>
            <a:lvl5pPr marL="1142971" marR="0" indent="-230712" algn="l" defTabSz="1219170" rtl="0" eaLnBrk="1" fontAlgn="auto" latinLnBrk="0" hangingPunct="1">
              <a:lnSpc>
                <a:spcPct val="100000"/>
              </a:lnSpc>
              <a:spcBef>
                <a:spcPct val="20000"/>
              </a:spcBef>
              <a:spcAft>
                <a:spcPts val="0"/>
              </a:spcAft>
              <a:buClrTx/>
              <a:buSzPct val="75000"/>
              <a:buFont typeface="Arial"/>
              <a:buChar char="•"/>
              <a:tabLst/>
              <a:defRPr>
                <a:solidFill>
                  <a:srgbClr val="1E4866"/>
                </a:solidFill>
              </a:defRPr>
            </a:lvl5pPr>
          </a:lstStyle>
          <a:p>
            <a:pPr lvl="0"/>
            <a:r>
              <a:rPr lang="en-US" dirty="0"/>
              <a:t>Click here to edit master text</a:t>
            </a:r>
          </a:p>
          <a:p>
            <a:pPr marL="455073" marR="0" lvl="1" indent="-230712" algn="l" defTabSz="1219170" rtl="0" eaLnBrk="1" fontAlgn="auto" latinLnBrk="0" hangingPunct="1">
              <a:lnSpc>
                <a:spcPct val="100000"/>
              </a:lnSpc>
              <a:spcBef>
                <a:spcPct val="20000"/>
              </a:spcBef>
              <a:spcAft>
                <a:spcPts val="0"/>
              </a:spcAft>
              <a:buClrTx/>
              <a:buSzPct val="75000"/>
              <a:buFont typeface="Arial"/>
              <a:buChar char="•"/>
              <a:tabLst/>
              <a:defRPr/>
            </a:pPr>
            <a:r>
              <a:rPr lang="en-US" dirty="0"/>
              <a:t>Click here to edit master text</a:t>
            </a:r>
          </a:p>
        </p:txBody>
      </p:sp>
      <p:sp>
        <p:nvSpPr>
          <p:cNvPr id="4" name="Title 1">
            <a:extLst>
              <a:ext uri="{FF2B5EF4-FFF2-40B4-BE49-F238E27FC236}">
                <a16:creationId xmlns:a16="http://schemas.microsoft.com/office/drawing/2014/main" id="{50F70724-5771-AACE-E1E3-C9FC5B4C1CF5}"/>
              </a:ext>
            </a:extLst>
          </p:cNvPr>
          <p:cNvSpPr>
            <a:spLocks noGrp="1"/>
          </p:cNvSpPr>
          <p:nvPr>
            <p:ph type="title" hasCustomPrompt="1"/>
          </p:nvPr>
        </p:nvSpPr>
        <p:spPr>
          <a:xfrm>
            <a:off x="304802" y="260305"/>
            <a:ext cx="10174940" cy="223789"/>
          </a:xfrm>
          <a:prstGeom prst="rect">
            <a:avLst/>
          </a:prstGeom>
        </p:spPr>
        <p:txBody>
          <a:bodyPr>
            <a:normAutofit/>
          </a:bodyPr>
          <a:lstStyle>
            <a:lvl1pPr>
              <a:defRPr sz="1000" b="1">
                <a:solidFill>
                  <a:srgbClr val="125740"/>
                </a:solidFill>
                <a:latin typeface="Montserrat" pitchFamily="2" charset="77"/>
                <a:cs typeface="Arial" panose="020B0604020202020204" pitchFamily="34" charset="0"/>
              </a:defRPr>
            </a:lvl1pPr>
          </a:lstStyle>
          <a:p>
            <a:r>
              <a:rPr lang="en-US" dirty="0"/>
              <a:t>EDIT SECTION TITLE CAPS</a:t>
            </a:r>
          </a:p>
        </p:txBody>
      </p:sp>
      <p:sp>
        <p:nvSpPr>
          <p:cNvPr id="8" name="Text Placeholder 16">
            <a:extLst>
              <a:ext uri="{FF2B5EF4-FFF2-40B4-BE49-F238E27FC236}">
                <a16:creationId xmlns:a16="http://schemas.microsoft.com/office/drawing/2014/main" id="{50447734-EF31-56FD-8198-CB176EA2B34D}"/>
              </a:ext>
            </a:extLst>
          </p:cNvPr>
          <p:cNvSpPr>
            <a:spLocks noGrp="1"/>
          </p:cNvSpPr>
          <p:nvPr>
            <p:ph type="body" sz="quarter" idx="17" hasCustomPrompt="1"/>
          </p:nvPr>
        </p:nvSpPr>
        <p:spPr>
          <a:xfrm>
            <a:off x="313764" y="497428"/>
            <a:ext cx="10165978" cy="419100"/>
          </a:xfrm>
          <a:prstGeom prst="rect">
            <a:avLst/>
          </a:prstGeom>
        </p:spPr>
        <p:txBody>
          <a:bodyPr>
            <a:noAutofit/>
          </a:bodyPr>
          <a:lstStyle>
            <a:lvl1pPr marL="0" indent="0">
              <a:spcBef>
                <a:spcPts val="0"/>
              </a:spcBef>
              <a:buNone/>
              <a:defRPr sz="2400" b="1">
                <a:solidFill>
                  <a:srgbClr val="125740"/>
                </a:solidFill>
                <a:latin typeface="Montserrat" pitchFamily="2" charset="77"/>
                <a:cs typeface="Arial" panose="020B0604020202020204" pitchFamily="34" charset="0"/>
              </a:defRPr>
            </a:lvl1pPr>
          </a:lstStyle>
          <a:p>
            <a:r>
              <a:rPr lang="en-US" dirty="0"/>
              <a:t>Title Text</a:t>
            </a:r>
          </a:p>
        </p:txBody>
      </p:sp>
      <p:sp>
        <p:nvSpPr>
          <p:cNvPr id="10" name="Text Placeholder 10">
            <a:extLst>
              <a:ext uri="{FF2B5EF4-FFF2-40B4-BE49-F238E27FC236}">
                <a16:creationId xmlns:a16="http://schemas.microsoft.com/office/drawing/2014/main" id="{B6389E5C-E515-58EC-C1B0-15D329BCAAC0}"/>
              </a:ext>
            </a:extLst>
          </p:cNvPr>
          <p:cNvSpPr>
            <a:spLocks noGrp="1"/>
          </p:cNvSpPr>
          <p:nvPr>
            <p:ph type="body" sz="quarter" idx="26"/>
          </p:nvPr>
        </p:nvSpPr>
        <p:spPr>
          <a:xfrm>
            <a:off x="304802" y="929249"/>
            <a:ext cx="10174940" cy="308115"/>
          </a:xfrm>
          <a:prstGeom prst="rect">
            <a:avLst/>
          </a:prstGeom>
        </p:spPr>
        <p:txBody>
          <a:bodyPr>
            <a:normAutofit/>
          </a:bodyPr>
          <a:lstStyle>
            <a:lvl1pPr marL="0" indent="0">
              <a:buNone/>
              <a:defRPr sz="1200" b="0">
                <a:solidFill>
                  <a:srgbClr val="125740"/>
                </a:solidFill>
                <a:latin typeface="Montserrat" pitchFamily="2" charset="77"/>
                <a:cs typeface="Arial" panose="020B0604020202020204" pitchFamily="34" charset="0"/>
              </a:defRPr>
            </a:lvl1pPr>
          </a:lstStyle>
          <a:p>
            <a:pPr lvl="0"/>
            <a:r>
              <a:rPr lang="en-US" dirty="0"/>
              <a:t>Click to edit Master text styles</a:t>
            </a:r>
          </a:p>
        </p:txBody>
      </p:sp>
      <p:sp>
        <p:nvSpPr>
          <p:cNvPr id="15" name="Text Placeholder 7">
            <a:extLst>
              <a:ext uri="{FF2B5EF4-FFF2-40B4-BE49-F238E27FC236}">
                <a16:creationId xmlns:a16="http://schemas.microsoft.com/office/drawing/2014/main" id="{B0D52300-6EED-9BC1-B382-BDC122F494A4}"/>
              </a:ext>
            </a:extLst>
          </p:cNvPr>
          <p:cNvSpPr>
            <a:spLocks noGrp="1"/>
          </p:cNvSpPr>
          <p:nvPr>
            <p:ph type="body" sz="quarter" idx="27" hasCustomPrompt="1"/>
          </p:nvPr>
        </p:nvSpPr>
        <p:spPr>
          <a:xfrm>
            <a:off x="6728851" y="2723092"/>
            <a:ext cx="2000285" cy="292293"/>
          </a:xfrm>
          <a:prstGeom prst="rect">
            <a:avLst/>
          </a:prstGeom>
        </p:spPr>
        <p:txBody>
          <a:bodyPr anchor="ctr">
            <a:noAutofit/>
          </a:bodyPr>
          <a:lstStyle>
            <a:lvl1pPr marL="0" indent="0" algn="l">
              <a:buNone/>
              <a:defRPr sz="1200" b="1" i="0" cap="none" baseline="0">
                <a:solidFill>
                  <a:srgbClr val="125740"/>
                </a:solidFill>
                <a:latin typeface="Montserrat" pitchFamily="2" charset="77"/>
                <a:cs typeface="Arial" panose="020B0604020202020204" pitchFamily="34" charset="0"/>
              </a:defRPr>
            </a:lvl1pPr>
          </a:lstStyle>
          <a:p>
            <a:pPr lvl="0"/>
            <a:r>
              <a:rPr lang="en-US" dirty="0"/>
              <a:t>TOPIC TWO</a:t>
            </a:r>
          </a:p>
        </p:txBody>
      </p:sp>
      <p:sp>
        <p:nvSpPr>
          <p:cNvPr id="16" name="Text Placeholder 7">
            <a:extLst>
              <a:ext uri="{FF2B5EF4-FFF2-40B4-BE49-F238E27FC236}">
                <a16:creationId xmlns:a16="http://schemas.microsoft.com/office/drawing/2014/main" id="{18274AD0-6DC6-2D44-E42C-C356F02DBBBC}"/>
              </a:ext>
            </a:extLst>
          </p:cNvPr>
          <p:cNvSpPr>
            <a:spLocks noGrp="1"/>
          </p:cNvSpPr>
          <p:nvPr>
            <p:ph type="body" sz="quarter" idx="28" hasCustomPrompt="1"/>
          </p:nvPr>
        </p:nvSpPr>
        <p:spPr>
          <a:xfrm>
            <a:off x="6728851" y="1707856"/>
            <a:ext cx="2000285" cy="292293"/>
          </a:xfrm>
          <a:prstGeom prst="rect">
            <a:avLst/>
          </a:prstGeom>
        </p:spPr>
        <p:txBody>
          <a:bodyPr anchor="ctr">
            <a:noAutofit/>
          </a:bodyPr>
          <a:lstStyle>
            <a:lvl1pPr marL="0" indent="0" algn="l">
              <a:buNone/>
              <a:defRPr sz="1200" b="1" i="0" cap="none" baseline="0">
                <a:solidFill>
                  <a:srgbClr val="125740"/>
                </a:solidFill>
                <a:latin typeface="Montserrat" pitchFamily="2" charset="77"/>
                <a:cs typeface="Arial" panose="020B0604020202020204" pitchFamily="34" charset="0"/>
              </a:defRPr>
            </a:lvl1pPr>
          </a:lstStyle>
          <a:p>
            <a:pPr lvl="0"/>
            <a:r>
              <a:rPr lang="en-US"/>
              <a:t>TOPIC ONE</a:t>
            </a:r>
          </a:p>
        </p:txBody>
      </p:sp>
      <p:sp>
        <p:nvSpPr>
          <p:cNvPr id="17" name="Text Placeholder 12">
            <a:extLst>
              <a:ext uri="{FF2B5EF4-FFF2-40B4-BE49-F238E27FC236}">
                <a16:creationId xmlns:a16="http://schemas.microsoft.com/office/drawing/2014/main" id="{02D90541-F7C0-B2F9-AA1E-3B178CAE5DA8}"/>
              </a:ext>
            </a:extLst>
          </p:cNvPr>
          <p:cNvSpPr>
            <a:spLocks noGrp="1"/>
          </p:cNvSpPr>
          <p:nvPr>
            <p:ph type="body" sz="quarter" idx="16" hasCustomPrompt="1"/>
          </p:nvPr>
        </p:nvSpPr>
        <p:spPr>
          <a:xfrm>
            <a:off x="6728854" y="2000150"/>
            <a:ext cx="5077664" cy="552588"/>
          </a:xfrm>
          <a:prstGeom prst="rect">
            <a:avLst/>
          </a:prstGeom>
        </p:spPr>
        <p:txBody>
          <a:bodyPr>
            <a:normAutofit/>
          </a:bodyPr>
          <a:lstStyle>
            <a:lvl1pPr marL="228594" indent="-228594">
              <a:buFont typeface="Arial" panose="020B0604020202020204" pitchFamily="34" charset="0"/>
              <a:buChar char="•"/>
              <a:defRPr sz="1200">
                <a:solidFill>
                  <a:srgbClr val="125740"/>
                </a:solidFill>
                <a:latin typeface="Montserrat" pitchFamily="2" charset="77"/>
                <a:cs typeface="Arial" panose="020B0604020202020204" pitchFamily="34" charset="0"/>
              </a:defRPr>
            </a:lvl1pPr>
          </a:lstStyle>
          <a:p>
            <a:pPr lvl="0"/>
            <a:r>
              <a:rPr lang="en-US" dirty="0"/>
              <a:t>Brief description</a:t>
            </a:r>
          </a:p>
        </p:txBody>
      </p:sp>
      <p:sp>
        <p:nvSpPr>
          <p:cNvPr id="18" name="Text Placeholder 12">
            <a:extLst>
              <a:ext uri="{FF2B5EF4-FFF2-40B4-BE49-F238E27FC236}">
                <a16:creationId xmlns:a16="http://schemas.microsoft.com/office/drawing/2014/main" id="{C5A13791-F513-E8FF-BCBE-0645D3FCF862}"/>
              </a:ext>
            </a:extLst>
          </p:cNvPr>
          <p:cNvSpPr>
            <a:spLocks noGrp="1"/>
          </p:cNvSpPr>
          <p:nvPr>
            <p:ph type="body" sz="quarter" idx="30" hasCustomPrompt="1"/>
          </p:nvPr>
        </p:nvSpPr>
        <p:spPr>
          <a:xfrm>
            <a:off x="6728854" y="3023324"/>
            <a:ext cx="5077664" cy="475702"/>
          </a:xfrm>
          <a:prstGeom prst="rect">
            <a:avLst/>
          </a:prstGeom>
        </p:spPr>
        <p:txBody>
          <a:bodyPr>
            <a:normAutofit/>
          </a:bodyPr>
          <a:lstStyle>
            <a:lvl1pPr marL="228594" indent="-228594">
              <a:buFont typeface="Arial" panose="020B0604020202020204" pitchFamily="34" charset="0"/>
              <a:buChar char="•"/>
              <a:defRPr sz="1200">
                <a:solidFill>
                  <a:srgbClr val="125740"/>
                </a:solidFill>
                <a:latin typeface="Montserrat" pitchFamily="2" charset="77"/>
                <a:cs typeface="Arial" panose="020B0604020202020204" pitchFamily="34" charset="0"/>
              </a:defRPr>
            </a:lvl1pPr>
          </a:lstStyle>
          <a:p>
            <a:pPr lvl="0"/>
            <a:r>
              <a:rPr lang="en-US" dirty="0"/>
              <a:t>Brief description</a:t>
            </a:r>
          </a:p>
        </p:txBody>
      </p:sp>
      <p:sp>
        <p:nvSpPr>
          <p:cNvPr id="20" name="Text Placeholder 12">
            <a:extLst>
              <a:ext uri="{FF2B5EF4-FFF2-40B4-BE49-F238E27FC236}">
                <a16:creationId xmlns:a16="http://schemas.microsoft.com/office/drawing/2014/main" id="{0F6F64DA-D1DC-4A32-7370-21023566E3A5}"/>
              </a:ext>
            </a:extLst>
          </p:cNvPr>
          <p:cNvSpPr>
            <a:spLocks noGrp="1"/>
          </p:cNvSpPr>
          <p:nvPr>
            <p:ph type="body" sz="quarter" idx="31" hasCustomPrompt="1"/>
          </p:nvPr>
        </p:nvSpPr>
        <p:spPr>
          <a:xfrm>
            <a:off x="6728854" y="4022246"/>
            <a:ext cx="5077664" cy="475703"/>
          </a:xfrm>
          <a:prstGeom prst="rect">
            <a:avLst/>
          </a:prstGeom>
        </p:spPr>
        <p:txBody>
          <a:bodyPr>
            <a:normAutofit/>
          </a:bodyPr>
          <a:lstStyle>
            <a:lvl1pPr marL="228594" indent="-228594">
              <a:buFont typeface="Arial" panose="020B0604020202020204" pitchFamily="34" charset="0"/>
              <a:buChar char="•"/>
              <a:defRPr sz="1200">
                <a:solidFill>
                  <a:srgbClr val="1E4866"/>
                </a:solidFill>
                <a:latin typeface="Montserrat" pitchFamily="2" charset="77"/>
                <a:cs typeface="Arial" panose="020B0604020202020204" pitchFamily="34" charset="0"/>
              </a:defRPr>
            </a:lvl1pPr>
          </a:lstStyle>
          <a:p>
            <a:pPr lvl="0"/>
            <a:r>
              <a:rPr lang="en-US" dirty="0"/>
              <a:t>Brief description</a:t>
            </a:r>
          </a:p>
        </p:txBody>
      </p:sp>
      <p:sp>
        <p:nvSpPr>
          <p:cNvPr id="21" name="Text Placeholder 7">
            <a:extLst>
              <a:ext uri="{FF2B5EF4-FFF2-40B4-BE49-F238E27FC236}">
                <a16:creationId xmlns:a16="http://schemas.microsoft.com/office/drawing/2014/main" id="{AEBC786C-12D0-7523-FDC4-C5A4DC182007}"/>
              </a:ext>
            </a:extLst>
          </p:cNvPr>
          <p:cNvSpPr>
            <a:spLocks noGrp="1"/>
          </p:cNvSpPr>
          <p:nvPr>
            <p:ph type="body" sz="quarter" idx="32" hasCustomPrompt="1"/>
          </p:nvPr>
        </p:nvSpPr>
        <p:spPr>
          <a:xfrm>
            <a:off x="6728850" y="3718431"/>
            <a:ext cx="2000285" cy="292293"/>
          </a:xfrm>
          <a:prstGeom prst="rect">
            <a:avLst/>
          </a:prstGeom>
        </p:spPr>
        <p:txBody>
          <a:bodyPr anchor="ctr">
            <a:noAutofit/>
          </a:bodyPr>
          <a:lstStyle>
            <a:lvl1pPr marL="0" indent="0" algn="l">
              <a:buNone/>
              <a:defRPr sz="1200" b="1" i="0" cap="none" baseline="0">
                <a:solidFill>
                  <a:srgbClr val="125740"/>
                </a:solidFill>
                <a:latin typeface="Montserrat" pitchFamily="2" charset="77"/>
                <a:cs typeface="Arial" panose="020B0604020202020204" pitchFamily="34" charset="0"/>
              </a:defRPr>
            </a:lvl1pPr>
          </a:lstStyle>
          <a:p>
            <a:pPr lvl="0"/>
            <a:r>
              <a:rPr lang="en-US"/>
              <a:t>TOPIC THREE</a:t>
            </a:r>
          </a:p>
        </p:txBody>
      </p:sp>
      <p:sp>
        <p:nvSpPr>
          <p:cNvPr id="22" name="Text Placeholder 12">
            <a:extLst>
              <a:ext uri="{FF2B5EF4-FFF2-40B4-BE49-F238E27FC236}">
                <a16:creationId xmlns:a16="http://schemas.microsoft.com/office/drawing/2014/main" id="{073E902C-ECB3-785C-34C1-24EF3CA79627}"/>
              </a:ext>
            </a:extLst>
          </p:cNvPr>
          <p:cNvSpPr>
            <a:spLocks noGrp="1"/>
          </p:cNvSpPr>
          <p:nvPr>
            <p:ph type="body" sz="quarter" idx="33" hasCustomPrompt="1"/>
          </p:nvPr>
        </p:nvSpPr>
        <p:spPr>
          <a:xfrm>
            <a:off x="6728854" y="5060553"/>
            <a:ext cx="5077664" cy="475703"/>
          </a:xfrm>
          <a:prstGeom prst="rect">
            <a:avLst/>
          </a:prstGeom>
        </p:spPr>
        <p:txBody>
          <a:bodyPr>
            <a:normAutofit/>
          </a:bodyPr>
          <a:lstStyle>
            <a:lvl1pPr marL="228594" indent="-228594">
              <a:buFont typeface="Arial" panose="020B0604020202020204" pitchFamily="34" charset="0"/>
              <a:buChar char="•"/>
              <a:defRPr sz="1200">
                <a:solidFill>
                  <a:srgbClr val="125740"/>
                </a:solidFill>
                <a:latin typeface="Montserrat" pitchFamily="2" charset="77"/>
                <a:cs typeface="Arial" panose="020B0604020202020204" pitchFamily="34" charset="0"/>
              </a:defRPr>
            </a:lvl1pPr>
          </a:lstStyle>
          <a:p>
            <a:pPr lvl="0"/>
            <a:r>
              <a:rPr lang="en-US" dirty="0"/>
              <a:t>Brief description</a:t>
            </a:r>
          </a:p>
        </p:txBody>
      </p:sp>
      <p:sp>
        <p:nvSpPr>
          <p:cNvPr id="23" name="Text Placeholder 7">
            <a:extLst>
              <a:ext uri="{FF2B5EF4-FFF2-40B4-BE49-F238E27FC236}">
                <a16:creationId xmlns:a16="http://schemas.microsoft.com/office/drawing/2014/main" id="{528221E9-BA1F-641C-92E5-D28E760E419F}"/>
              </a:ext>
            </a:extLst>
          </p:cNvPr>
          <p:cNvSpPr>
            <a:spLocks noGrp="1"/>
          </p:cNvSpPr>
          <p:nvPr>
            <p:ph type="body" sz="quarter" idx="34" hasCustomPrompt="1"/>
          </p:nvPr>
        </p:nvSpPr>
        <p:spPr>
          <a:xfrm>
            <a:off x="6728850" y="4756738"/>
            <a:ext cx="2000285" cy="292293"/>
          </a:xfrm>
          <a:prstGeom prst="rect">
            <a:avLst/>
          </a:prstGeom>
        </p:spPr>
        <p:txBody>
          <a:bodyPr anchor="ctr">
            <a:noAutofit/>
          </a:bodyPr>
          <a:lstStyle>
            <a:lvl1pPr marL="0" indent="0" algn="l">
              <a:buNone/>
              <a:defRPr sz="1200" b="1" i="0" cap="none" baseline="0">
                <a:solidFill>
                  <a:srgbClr val="125740"/>
                </a:solidFill>
                <a:latin typeface="Montserrat" pitchFamily="2" charset="77"/>
                <a:cs typeface="Arial" panose="020B0604020202020204" pitchFamily="34" charset="0"/>
              </a:defRPr>
            </a:lvl1pPr>
          </a:lstStyle>
          <a:p>
            <a:pPr lvl="0"/>
            <a:r>
              <a:rPr lang="en-US" dirty="0"/>
              <a:t>TOPIC FOUR</a:t>
            </a:r>
          </a:p>
        </p:txBody>
      </p:sp>
      <p:sp>
        <p:nvSpPr>
          <p:cNvPr id="3" name="Slide Number Placeholder 3">
            <a:extLst>
              <a:ext uri="{FF2B5EF4-FFF2-40B4-BE49-F238E27FC236}">
                <a16:creationId xmlns:a16="http://schemas.microsoft.com/office/drawing/2014/main" id="{252355E5-0F40-2B10-E251-31063D8E48CF}"/>
              </a:ext>
            </a:extLst>
          </p:cNvPr>
          <p:cNvSpPr>
            <a:spLocks noGrp="1"/>
          </p:cNvSpPr>
          <p:nvPr>
            <p:ph type="sldNum" sz="quarter" idx="4"/>
          </p:nvPr>
        </p:nvSpPr>
        <p:spPr>
          <a:xfrm>
            <a:off x="9143999" y="6301140"/>
            <a:ext cx="2743200" cy="365125"/>
          </a:xfrm>
          <a:prstGeom prst="rect">
            <a:avLst/>
          </a:prstGeom>
        </p:spPr>
        <p:txBody>
          <a:bodyPr vert="horz" lIns="91440" tIns="45720" rIns="91440" bIns="45720" rtlCol="0" anchor="ctr"/>
          <a:lstStyle>
            <a:lvl1pPr algn="r">
              <a:defRPr sz="900">
                <a:solidFill>
                  <a:schemeClr val="tx1">
                    <a:tint val="75000"/>
                  </a:schemeClr>
                </a:solidFill>
                <a:latin typeface="Montserrat" pitchFamily="2" charset="77"/>
                <a:cs typeface="Arial" panose="020B0604020202020204" pitchFamily="34" charset="0"/>
              </a:defRPr>
            </a:lvl1pPr>
          </a:lstStyle>
          <a:p>
            <a:fld id="{EFA9F64F-DF55-4F35-846F-7D0A41A02AF4}" type="slidenum">
              <a:rPr lang="en-US" smtClean="0"/>
              <a:pPr/>
              <a:t>‹#›</a:t>
            </a:fld>
            <a:endParaRPr lang="en-US"/>
          </a:p>
        </p:txBody>
      </p:sp>
    </p:spTree>
    <p:extLst>
      <p:ext uri="{BB962C8B-B14F-4D97-AF65-F5344CB8AC3E}">
        <p14:creationId xmlns:p14="http://schemas.microsoft.com/office/powerpoint/2010/main" val="344242852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 9_Four Topics">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98367D03-F98C-461C-A857-53804891253C}"/>
              </a:ext>
            </a:extLst>
          </p:cNvPr>
          <p:cNvSpPr/>
          <p:nvPr userDrawn="1"/>
        </p:nvSpPr>
        <p:spPr>
          <a:xfrm>
            <a:off x="0" y="5317569"/>
            <a:ext cx="12192000" cy="93083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7">
            <a:extLst>
              <a:ext uri="{FF2B5EF4-FFF2-40B4-BE49-F238E27FC236}">
                <a16:creationId xmlns:a16="http://schemas.microsoft.com/office/drawing/2014/main" id="{254F65CE-FD46-495E-9DB4-BD59BEB13D05}"/>
              </a:ext>
            </a:extLst>
          </p:cNvPr>
          <p:cNvSpPr>
            <a:spLocks noGrp="1"/>
          </p:cNvSpPr>
          <p:nvPr>
            <p:ph type="body" sz="quarter" idx="14"/>
          </p:nvPr>
        </p:nvSpPr>
        <p:spPr>
          <a:xfrm>
            <a:off x="1970742" y="3579734"/>
            <a:ext cx="3106084" cy="1355512"/>
          </a:xfrm>
          <a:prstGeom prst="rect">
            <a:avLst/>
          </a:prstGeom>
        </p:spPr>
        <p:txBody>
          <a:bodyPr anchor="t">
            <a:noAutofit/>
          </a:bodyPr>
          <a:lstStyle>
            <a:lvl1pPr marL="0" indent="0" algn="l">
              <a:lnSpc>
                <a:spcPct val="130000"/>
              </a:lnSpc>
              <a:spcBef>
                <a:spcPts val="600"/>
              </a:spcBef>
              <a:buNone/>
              <a:defRPr sz="1200" b="0" i="0" cap="none" baseline="0">
                <a:solidFill>
                  <a:srgbClr val="125740"/>
                </a:solidFill>
                <a:latin typeface="Montserrat" pitchFamily="2" charset="77"/>
                <a:cs typeface="Arial" panose="020B0604020202020204" pitchFamily="34" charset="0"/>
              </a:defRPr>
            </a:lvl1pPr>
          </a:lstStyle>
          <a:p>
            <a:pPr lvl="0"/>
            <a:r>
              <a:rPr lang="en-US" dirty="0"/>
              <a:t>Edit Master text styles</a:t>
            </a:r>
          </a:p>
        </p:txBody>
      </p:sp>
      <p:sp>
        <p:nvSpPr>
          <p:cNvPr id="11" name="Text Placeholder 7">
            <a:extLst>
              <a:ext uri="{FF2B5EF4-FFF2-40B4-BE49-F238E27FC236}">
                <a16:creationId xmlns:a16="http://schemas.microsoft.com/office/drawing/2014/main" id="{0F981103-7213-4958-BE3B-9F371AB7B2E1}"/>
              </a:ext>
            </a:extLst>
          </p:cNvPr>
          <p:cNvSpPr>
            <a:spLocks noGrp="1"/>
          </p:cNvSpPr>
          <p:nvPr>
            <p:ph type="body" sz="quarter" idx="16"/>
          </p:nvPr>
        </p:nvSpPr>
        <p:spPr>
          <a:xfrm>
            <a:off x="1971676" y="1918051"/>
            <a:ext cx="3105150" cy="1355512"/>
          </a:xfrm>
          <a:prstGeom prst="rect">
            <a:avLst/>
          </a:prstGeom>
        </p:spPr>
        <p:txBody>
          <a:bodyPr anchor="t">
            <a:noAutofit/>
          </a:bodyPr>
          <a:lstStyle>
            <a:lvl1pPr marL="0" indent="0" algn="l">
              <a:lnSpc>
                <a:spcPct val="130000"/>
              </a:lnSpc>
              <a:spcBef>
                <a:spcPts val="600"/>
              </a:spcBef>
              <a:buNone/>
              <a:defRPr sz="1200" b="0" i="0" cap="none" baseline="0">
                <a:solidFill>
                  <a:srgbClr val="125740"/>
                </a:solidFill>
                <a:latin typeface="Montserrat" pitchFamily="2" charset="77"/>
                <a:cs typeface="Arial" panose="020B0604020202020204" pitchFamily="34" charset="0"/>
              </a:defRPr>
            </a:lvl1pPr>
          </a:lstStyle>
          <a:p>
            <a:pPr lvl="0"/>
            <a:r>
              <a:rPr lang="en-US" dirty="0"/>
              <a:t>Edit Master text styles</a:t>
            </a:r>
          </a:p>
        </p:txBody>
      </p:sp>
      <p:sp>
        <p:nvSpPr>
          <p:cNvPr id="15" name="Text Placeholder 7">
            <a:extLst>
              <a:ext uri="{FF2B5EF4-FFF2-40B4-BE49-F238E27FC236}">
                <a16:creationId xmlns:a16="http://schemas.microsoft.com/office/drawing/2014/main" id="{212B6CEE-E03A-4D04-B676-0D6B82106704}"/>
              </a:ext>
            </a:extLst>
          </p:cNvPr>
          <p:cNvSpPr>
            <a:spLocks noGrp="1"/>
          </p:cNvSpPr>
          <p:nvPr>
            <p:ph type="body" sz="quarter" idx="24"/>
          </p:nvPr>
        </p:nvSpPr>
        <p:spPr>
          <a:xfrm>
            <a:off x="7571871" y="1918051"/>
            <a:ext cx="3106084" cy="1355512"/>
          </a:xfrm>
          <a:prstGeom prst="rect">
            <a:avLst/>
          </a:prstGeom>
        </p:spPr>
        <p:txBody>
          <a:bodyPr anchor="t">
            <a:noAutofit/>
          </a:bodyPr>
          <a:lstStyle>
            <a:lvl1pPr marL="0" indent="0" algn="l">
              <a:lnSpc>
                <a:spcPct val="130000"/>
              </a:lnSpc>
              <a:spcBef>
                <a:spcPts val="600"/>
              </a:spcBef>
              <a:buNone/>
              <a:defRPr sz="1200" b="0" i="0" cap="none" baseline="0">
                <a:solidFill>
                  <a:srgbClr val="125740"/>
                </a:solidFill>
                <a:latin typeface="Montserrat" pitchFamily="2" charset="77"/>
                <a:cs typeface="Arial" panose="020B0604020202020204" pitchFamily="34" charset="0"/>
              </a:defRPr>
            </a:lvl1pPr>
          </a:lstStyle>
          <a:p>
            <a:pPr lvl="0"/>
            <a:r>
              <a:rPr lang="en-US" dirty="0"/>
              <a:t>Edit Master text styles</a:t>
            </a:r>
          </a:p>
        </p:txBody>
      </p:sp>
      <p:sp>
        <p:nvSpPr>
          <p:cNvPr id="6" name="Text Placeholder 7">
            <a:extLst>
              <a:ext uri="{FF2B5EF4-FFF2-40B4-BE49-F238E27FC236}">
                <a16:creationId xmlns:a16="http://schemas.microsoft.com/office/drawing/2014/main" id="{CA8C0F6E-244D-D5E2-39DC-061C3974A46C}"/>
              </a:ext>
            </a:extLst>
          </p:cNvPr>
          <p:cNvSpPr>
            <a:spLocks noGrp="1"/>
          </p:cNvSpPr>
          <p:nvPr>
            <p:ph type="body" sz="quarter" idx="28" hasCustomPrompt="1"/>
          </p:nvPr>
        </p:nvSpPr>
        <p:spPr>
          <a:xfrm>
            <a:off x="1180084" y="1918051"/>
            <a:ext cx="791592" cy="406400"/>
          </a:xfrm>
          <a:prstGeom prst="rect">
            <a:avLst/>
          </a:prstGeom>
        </p:spPr>
        <p:txBody>
          <a:bodyPr anchor="ctr">
            <a:noAutofit/>
          </a:bodyPr>
          <a:lstStyle>
            <a:lvl1pPr marL="0" indent="0" algn="l">
              <a:buNone/>
              <a:defRPr sz="4000" b="0" i="0" cap="none" baseline="0">
                <a:solidFill>
                  <a:srgbClr val="125740"/>
                </a:solidFill>
                <a:latin typeface="Montserrat" pitchFamily="2" charset="77"/>
                <a:cs typeface="Arial" panose="020B0604020202020204" pitchFamily="34" charset="0"/>
              </a:defRPr>
            </a:lvl1pPr>
          </a:lstStyle>
          <a:p>
            <a:pPr lvl="0"/>
            <a:r>
              <a:rPr lang="en-US" dirty="0"/>
              <a:t>01</a:t>
            </a:r>
          </a:p>
        </p:txBody>
      </p:sp>
      <p:sp>
        <p:nvSpPr>
          <p:cNvPr id="7" name="Text Placeholder 7">
            <a:extLst>
              <a:ext uri="{FF2B5EF4-FFF2-40B4-BE49-F238E27FC236}">
                <a16:creationId xmlns:a16="http://schemas.microsoft.com/office/drawing/2014/main" id="{D80ECE50-ADE7-C37E-9856-B3E91A6E6857}"/>
              </a:ext>
            </a:extLst>
          </p:cNvPr>
          <p:cNvSpPr>
            <a:spLocks noGrp="1"/>
          </p:cNvSpPr>
          <p:nvPr>
            <p:ph type="body" sz="quarter" idx="29" hasCustomPrompt="1"/>
          </p:nvPr>
        </p:nvSpPr>
        <p:spPr>
          <a:xfrm>
            <a:off x="1179150" y="3559487"/>
            <a:ext cx="791592" cy="406400"/>
          </a:xfrm>
          <a:prstGeom prst="rect">
            <a:avLst/>
          </a:prstGeom>
        </p:spPr>
        <p:txBody>
          <a:bodyPr anchor="ctr">
            <a:noAutofit/>
          </a:bodyPr>
          <a:lstStyle>
            <a:lvl1pPr marL="0" indent="0" algn="l">
              <a:buNone/>
              <a:defRPr sz="3600" b="0" i="0" cap="none" baseline="0">
                <a:solidFill>
                  <a:srgbClr val="1E4A66"/>
                </a:solidFill>
                <a:latin typeface="Montserrat" pitchFamily="2" charset="77"/>
                <a:cs typeface="Arial" panose="020B0604020202020204" pitchFamily="34" charset="0"/>
              </a:defRPr>
            </a:lvl1pPr>
          </a:lstStyle>
          <a:p>
            <a:pPr lvl="0"/>
            <a:r>
              <a:rPr lang="en-US" dirty="0"/>
              <a:t>03</a:t>
            </a:r>
          </a:p>
        </p:txBody>
      </p:sp>
      <p:sp>
        <p:nvSpPr>
          <p:cNvPr id="12" name="Text Placeholder 7">
            <a:extLst>
              <a:ext uri="{FF2B5EF4-FFF2-40B4-BE49-F238E27FC236}">
                <a16:creationId xmlns:a16="http://schemas.microsoft.com/office/drawing/2014/main" id="{BB98F4FA-D92B-E958-5DDA-00F855527A97}"/>
              </a:ext>
            </a:extLst>
          </p:cNvPr>
          <p:cNvSpPr>
            <a:spLocks noGrp="1"/>
          </p:cNvSpPr>
          <p:nvPr>
            <p:ph type="body" sz="quarter" idx="30" hasCustomPrompt="1"/>
          </p:nvPr>
        </p:nvSpPr>
        <p:spPr>
          <a:xfrm>
            <a:off x="6780279" y="1908665"/>
            <a:ext cx="791592" cy="406400"/>
          </a:xfrm>
          <a:prstGeom prst="rect">
            <a:avLst/>
          </a:prstGeom>
        </p:spPr>
        <p:txBody>
          <a:bodyPr anchor="ctr">
            <a:noAutofit/>
          </a:bodyPr>
          <a:lstStyle>
            <a:lvl1pPr marL="0" indent="0" algn="l">
              <a:buNone/>
              <a:defRPr sz="3600" b="0" i="0" cap="none" baseline="0">
                <a:solidFill>
                  <a:srgbClr val="125740"/>
                </a:solidFill>
                <a:latin typeface="Montserrat" pitchFamily="2" charset="77"/>
                <a:cs typeface="Arial" panose="020B0604020202020204" pitchFamily="34" charset="0"/>
              </a:defRPr>
            </a:lvl1pPr>
          </a:lstStyle>
          <a:p>
            <a:pPr lvl="0"/>
            <a:r>
              <a:rPr lang="en-US" dirty="0"/>
              <a:t>02</a:t>
            </a:r>
          </a:p>
        </p:txBody>
      </p:sp>
      <p:sp>
        <p:nvSpPr>
          <p:cNvPr id="13" name="Text Placeholder 7">
            <a:extLst>
              <a:ext uri="{FF2B5EF4-FFF2-40B4-BE49-F238E27FC236}">
                <a16:creationId xmlns:a16="http://schemas.microsoft.com/office/drawing/2014/main" id="{A9A66D9E-08DC-A35F-CBF6-C9BED1652341}"/>
              </a:ext>
            </a:extLst>
          </p:cNvPr>
          <p:cNvSpPr>
            <a:spLocks noGrp="1"/>
          </p:cNvSpPr>
          <p:nvPr>
            <p:ph type="body" sz="quarter" idx="31" hasCustomPrompt="1"/>
          </p:nvPr>
        </p:nvSpPr>
        <p:spPr>
          <a:xfrm>
            <a:off x="6779345" y="3550101"/>
            <a:ext cx="791592" cy="406400"/>
          </a:xfrm>
          <a:prstGeom prst="rect">
            <a:avLst/>
          </a:prstGeom>
        </p:spPr>
        <p:txBody>
          <a:bodyPr anchor="ctr">
            <a:noAutofit/>
          </a:bodyPr>
          <a:lstStyle>
            <a:lvl1pPr marL="0" indent="0" algn="l">
              <a:buNone/>
              <a:defRPr sz="3600" b="0" i="0" cap="none" baseline="0">
                <a:solidFill>
                  <a:srgbClr val="125740"/>
                </a:solidFill>
                <a:latin typeface="Montserrat" pitchFamily="2" charset="77"/>
                <a:cs typeface="Arial" panose="020B0604020202020204" pitchFamily="34" charset="0"/>
              </a:defRPr>
            </a:lvl1pPr>
          </a:lstStyle>
          <a:p>
            <a:pPr lvl="0"/>
            <a:r>
              <a:rPr lang="en-US" dirty="0"/>
              <a:t>04</a:t>
            </a:r>
          </a:p>
        </p:txBody>
      </p:sp>
      <p:sp>
        <p:nvSpPr>
          <p:cNvPr id="16" name="Text Placeholder 7">
            <a:extLst>
              <a:ext uri="{FF2B5EF4-FFF2-40B4-BE49-F238E27FC236}">
                <a16:creationId xmlns:a16="http://schemas.microsoft.com/office/drawing/2014/main" id="{F10FB723-FC92-E061-873E-FC2D6C24665C}"/>
              </a:ext>
            </a:extLst>
          </p:cNvPr>
          <p:cNvSpPr>
            <a:spLocks noGrp="1"/>
          </p:cNvSpPr>
          <p:nvPr>
            <p:ph type="body" sz="quarter" idx="32"/>
          </p:nvPr>
        </p:nvSpPr>
        <p:spPr>
          <a:xfrm>
            <a:off x="7571871" y="3534612"/>
            <a:ext cx="3106084" cy="1355512"/>
          </a:xfrm>
          <a:prstGeom prst="rect">
            <a:avLst/>
          </a:prstGeom>
        </p:spPr>
        <p:txBody>
          <a:bodyPr anchor="t">
            <a:noAutofit/>
          </a:bodyPr>
          <a:lstStyle>
            <a:lvl1pPr marL="0" indent="0" algn="l">
              <a:lnSpc>
                <a:spcPct val="130000"/>
              </a:lnSpc>
              <a:spcBef>
                <a:spcPts val="600"/>
              </a:spcBef>
              <a:buNone/>
              <a:defRPr sz="1200" b="0" i="0" cap="none" baseline="0">
                <a:solidFill>
                  <a:schemeClr val="tx2"/>
                </a:solidFill>
                <a:latin typeface="Montserrat" pitchFamily="2" charset="77"/>
                <a:cs typeface="Arial" panose="020B0604020202020204" pitchFamily="34" charset="0"/>
              </a:defRPr>
            </a:lvl1pPr>
          </a:lstStyle>
          <a:p>
            <a:pPr lvl="0"/>
            <a:r>
              <a:rPr lang="en-US" dirty="0"/>
              <a:t>Edit Master text styles</a:t>
            </a:r>
          </a:p>
        </p:txBody>
      </p:sp>
      <p:cxnSp>
        <p:nvCxnSpPr>
          <p:cNvPr id="18" name="Straight Connector 17">
            <a:extLst>
              <a:ext uri="{FF2B5EF4-FFF2-40B4-BE49-F238E27FC236}">
                <a16:creationId xmlns:a16="http://schemas.microsoft.com/office/drawing/2014/main" id="{9A2F7E9B-5747-566D-ED49-CC0E9D9EB5EF}"/>
              </a:ext>
            </a:extLst>
          </p:cNvPr>
          <p:cNvCxnSpPr>
            <a:cxnSpLocks/>
          </p:cNvCxnSpPr>
          <p:nvPr userDrawn="1"/>
        </p:nvCxnSpPr>
        <p:spPr>
          <a:xfrm>
            <a:off x="1017225" y="3430120"/>
            <a:ext cx="4585716" cy="0"/>
          </a:xfrm>
          <a:prstGeom prst="line">
            <a:avLst/>
          </a:prstGeom>
          <a:ln>
            <a:solidFill>
              <a:srgbClr val="1E4A66"/>
            </a:solidFill>
          </a:ln>
        </p:spPr>
        <p:style>
          <a:lnRef idx="1">
            <a:schemeClr val="accent1"/>
          </a:lnRef>
          <a:fillRef idx="0">
            <a:schemeClr val="accent1"/>
          </a:fillRef>
          <a:effectRef idx="0">
            <a:schemeClr val="accent1"/>
          </a:effectRef>
          <a:fontRef idx="minor">
            <a:schemeClr val="tx1"/>
          </a:fontRef>
        </p:style>
      </p:cxnSp>
      <p:sp>
        <p:nvSpPr>
          <p:cNvPr id="3" name="Text Placeholder 12">
            <a:extLst>
              <a:ext uri="{FF2B5EF4-FFF2-40B4-BE49-F238E27FC236}">
                <a16:creationId xmlns:a16="http://schemas.microsoft.com/office/drawing/2014/main" id="{230DFA6D-1256-FB81-4727-E6CFC33C9629}"/>
              </a:ext>
            </a:extLst>
          </p:cNvPr>
          <p:cNvSpPr>
            <a:spLocks noGrp="1"/>
          </p:cNvSpPr>
          <p:nvPr>
            <p:ph type="body" sz="quarter" idx="33"/>
          </p:nvPr>
        </p:nvSpPr>
        <p:spPr>
          <a:xfrm>
            <a:off x="1179150" y="5433358"/>
            <a:ext cx="10708049" cy="702781"/>
          </a:xfrm>
          <a:prstGeom prst="rect">
            <a:avLst/>
          </a:prstGeom>
        </p:spPr>
        <p:txBody>
          <a:bodyPr>
            <a:normAutofit/>
          </a:bodyPr>
          <a:lstStyle>
            <a:lvl1pPr marL="0" indent="0">
              <a:buNone/>
              <a:defRPr sz="1200">
                <a:solidFill>
                  <a:srgbClr val="125740"/>
                </a:solidFill>
                <a:latin typeface="Montserrat" pitchFamily="2" charset="77"/>
                <a:cs typeface="Arial" panose="020B0604020202020204" pitchFamily="34" charset="0"/>
              </a:defRPr>
            </a:lvl1pPr>
          </a:lstStyle>
          <a:p>
            <a:pPr lvl="0"/>
            <a:r>
              <a:rPr lang="en-US" dirty="0"/>
              <a:t>Click to edit Master text styles</a:t>
            </a:r>
          </a:p>
        </p:txBody>
      </p:sp>
      <p:cxnSp>
        <p:nvCxnSpPr>
          <p:cNvPr id="10" name="Straight Connector 9">
            <a:extLst>
              <a:ext uri="{FF2B5EF4-FFF2-40B4-BE49-F238E27FC236}">
                <a16:creationId xmlns:a16="http://schemas.microsoft.com/office/drawing/2014/main" id="{66C37819-E244-4A7B-6D90-CB5E4C33605E}"/>
              </a:ext>
            </a:extLst>
          </p:cNvPr>
          <p:cNvCxnSpPr>
            <a:cxnSpLocks/>
          </p:cNvCxnSpPr>
          <p:nvPr userDrawn="1"/>
        </p:nvCxnSpPr>
        <p:spPr>
          <a:xfrm>
            <a:off x="6467766" y="3448050"/>
            <a:ext cx="4585716" cy="0"/>
          </a:xfrm>
          <a:prstGeom prst="line">
            <a:avLst/>
          </a:prstGeom>
          <a:ln>
            <a:solidFill>
              <a:srgbClr val="1E4A66"/>
            </a:solidFill>
          </a:ln>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5C6E7EFB-35B6-2A53-66C4-35813849B946}"/>
              </a:ext>
            </a:extLst>
          </p:cNvPr>
          <p:cNvSpPr>
            <a:spLocks noGrp="1"/>
          </p:cNvSpPr>
          <p:nvPr>
            <p:ph type="title" hasCustomPrompt="1"/>
          </p:nvPr>
        </p:nvSpPr>
        <p:spPr>
          <a:xfrm>
            <a:off x="304802" y="260305"/>
            <a:ext cx="9484541" cy="223789"/>
          </a:xfrm>
          <a:prstGeom prst="rect">
            <a:avLst/>
          </a:prstGeom>
        </p:spPr>
        <p:txBody>
          <a:bodyPr>
            <a:normAutofit/>
          </a:bodyPr>
          <a:lstStyle>
            <a:lvl1pPr>
              <a:defRPr sz="1000" b="1">
                <a:solidFill>
                  <a:srgbClr val="125740"/>
                </a:solidFill>
                <a:latin typeface="Montserrat" pitchFamily="2" charset="77"/>
                <a:cs typeface="Arial" panose="020B0604020202020204" pitchFamily="34" charset="0"/>
              </a:defRPr>
            </a:lvl1pPr>
          </a:lstStyle>
          <a:p>
            <a:r>
              <a:rPr lang="en-US" dirty="0"/>
              <a:t>EDIT SECTION TITLE CAPS</a:t>
            </a:r>
          </a:p>
        </p:txBody>
      </p:sp>
      <p:sp>
        <p:nvSpPr>
          <p:cNvPr id="19" name="Text Placeholder 16">
            <a:extLst>
              <a:ext uri="{FF2B5EF4-FFF2-40B4-BE49-F238E27FC236}">
                <a16:creationId xmlns:a16="http://schemas.microsoft.com/office/drawing/2014/main" id="{A11C6110-6809-747C-2DBD-93A590288615}"/>
              </a:ext>
            </a:extLst>
          </p:cNvPr>
          <p:cNvSpPr>
            <a:spLocks noGrp="1"/>
          </p:cNvSpPr>
          <p:nvPr>
            <p:ph type="body" sz="quarter" idx="17" hasCustomPrompt="1"/>
          </p:nvPr>
        </p:nvSpPr>
        <p:spPr>
          <a:xfrm>
            <a:off x="313764" y="497428"/>
            <a:ext cx="9497484" cy="419100"/>
          </a:xfrm>
          <a:prstGeom prst="rect">
            <a:avLst/>
          </a:prstGeom>
        </p:spPr>
        <p:txBody>
          <a:bodyPr>
            <a:noAutofit/>
          </a:bodyPr>
          <a:lstStyle>
            <a:lvl1pPr marL="0" indent="0">
              <a:spcBef>
                <a:spcPts val="0"/>
              </a:spcBef>
              <a:buNone/>
              <a:defRPr sz="2400" b="1">
                <a:solidFill>
                  <a:srgbClr val="125740"/>
                </a:solidFill>
                <a:latin typeface="Montserrat" pitchFamily="2" charset="77"/>
                <a:cs typeface="Arial" panose="020B0604020202020204" pitchFamily="34" charset="0"/>
              </a:defRPr>
            </a:lvl1pPr>
          </a:lstStyle>
          <a:p>
            <a:r>
              <a:rPr lang="en-US" dirty="0"/>
              <a:t>Title Text</a:t>
            </a:r>
          </a:p>
        </p:txBody>
      </p:sp>
      <p:sp>
        <p:nvSpPr>
          <p:cNvPr id="20" name="Text Placeholder 10">
            <a:extLst>
              <a:ext uri="{FF2B5EF4-FFF2-40B4-BE49-F238E27FC236}">
                <a16:creationId xmlns:a16="http://schemas.microsoft.com/office/drawing/2014/main" id="{BA63F165-077D-144A-9C50-A6B8CC16F970}"/>
              </a:ext>
            </a:extLst>
          </p:cNvPr>
          <p:cNvSpPr>
            <a:spLocks noGrp="1"/>
          </p:cNvSpPr>
          <p:nvPr>
            <p:ph type="body" sz="quarter" idx="26"/>
          </p:nvPr>
        </p:nvSpPr>
        <p:spPr>
          <a:xfrm>
            <a:off x="304802" y="929249"/>
            <a:ext cx="10174940" cy="406400"/>
          </a:xfrm>
          <a:prstGeom prst="rect">
            <a:avLst/>
          </a:prstGeom>
        </p:spPr>
        <p:txBody>
          <a:bodyPr>
            <a:normAutofit/>
          </a:bodyPr>
          <a:lstStyle>
            <a:lvl1pPr marL="0" indent="0">
              <a:buNone/>
              <a:defRPr sz="1200" b="0">
                <a:solidFill>
                  <a:srgbClr val="125740"/>
                </a:solidFill>
                <a:latin typeface="Montserrat" pitchFamily="2" charset="77"/>
                <a:cs typeface="Arial" panose="020B0604020202020204" pitchFamily="34" charset="0"/>
              </a:defRPr>
            </a:lvl1pPr>
          </a:lstStyle>
          <a:p>
            <a:pPr lvl="0"/>
            <a:r>
              <a:rPr lang="en-US" dirty="0"/>
              <a:t>Click to edit Master text styles</a:t>
            </a:r>
          </a:p>
        </p:txBody>
      </p:sp>
      <p:sp>
        <p:nvSpPr>
          <p:cNvPr id="2" name="Slide Number Placeholder 3">
            <a:extLst>
              <a:ext uri="{FF2B5EF4-FFF2-40B4-BE49-F238E27FC236}">
                <a16:creationId xmlns:a16="http://schemas.microsoft.com/office/drawing/2014/main" id="{C2BBD0B8-6D6F-7AEF-F37B-862A044A007C}"/>
              </a:ext>
            </a:extLst>
          </p:cNvPr>
          <p:cNvSpPr>
            <a:spLocks noGrp="1"/>
          </p:cNvSpPr>
          <p:nvPr>
            <p:ph type="sldNum" sz="quarter" idx="4"/>
          </p:nvPr>
        </p:nvSpPr>
        <p:spPr>
          <a:xfrm>
            <a:off x="9143999" y="6301140"/>
            <a:ext cx="2743200" cy="365125"/>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EFA9F64F-DF55-4F35-846F-7D0A41A02AF4}" type="slidenum">
              <a:rPr lang="en-US" smtClean="0"/>
              <a:pPr/>
              <a:t>‹#›</a:t>
            </a:fld>
            <a:endParaRPr lang="en-US"/>
          </a:p>
        </p:txBody>
      </p:sp>
    </p:spTree>
    <p:extLst>
      <p:ext uri="{BB962C8B-B14F-4D97-AF65-F5344CB8AC3E}">
        <p14:creationId xmlns:p14="http://schemas.microsoft.com/office/powerpoint/2010/main" val="197875589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ntent 10_Two topics">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A73F3F4-D8E1-EA3F-48C4-CC7900787A13}"/>
              </a:ext>
            </a:extLst>
          </p:cNvPr>
          <p:cNvSpPr/>
          <p:nvPr userDrawn="1"/>
        </p:nvSpPr>
        <p:spPr>
          <a:xfrm>
            <a:off x="0" y="2645658"/>
            <a:ext cx="12192000" cy="2831117"/>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a:solidFill>
                <a:schemeClr val="accent6">
                  <a:lumMod val="50000"/>
                </a:schemeClr>
              </a:solidFill>
              <a:latin typeface="Montserrat" pitchFamily="2" charset="77"/>
            </a:endParaRPr>
          </a:p>
        </p:txBody>
      </p:sp>
      <p:sp>
        <p:nvSpPr>
          <p:cNvPr id="13" name="Text Placeholder 12"/>
          <p:cNvSpPr>
            <a:spLocks noGrp="1"/>
          </p:cNvSpPr>
          <p:nvPr>
            <p:ph type="body" sz="quarter" idx="16"/>
          </p:nvPr>
        </p:nvSpPr>
        <p:spPr>
          <a:xfrm>
            <a:off x="304799" y="5674481"/>
            <a:ext cx="11582400" cy="304800"/>
          </a:xfrm>
          <a:prstGeom prst="rect">
            <a:avLst/>
          </a:prstGeom>
        </p:spPr>
        <p:txBody>
          <a:bodyPr>
            <a:normAutofit/>
          </a:bodyPr>
          <a:lstStyle>
            <a:lvl1pPr marL="0" indent="0">
              <a:buNone/>
              <a:defRPr sz="1200">
                <a:solidFill>
                  <a:schemeClr val="accent6">
                    <a:lumMod val="50000"/>
                  </a:schemeClr>
                </a:solidFill>
                <a:latin typeface="Montserrat" pitchFamily="2" charset="77"/>
                <a:cs typeface="Arial" panose="020B0604020202020204" pitchFamily="34" charset="0"/>
              </a:defRPr>
            </a:lvl1pPr>
          </a:lstStyle>
          <a:p>
            <a:pPr lvl="0"/>
            <a:r>
              <a:rPr lang="en-US"/>
              <a:t>Click to edit Master text styles</a:t>
            </a:r>
          </a:p>
        </p:txBody>
      </p:sp>
      <p:sp>
        <p:nvSpPr>
          <p:cNvPr id="8" name="Content Placeholder 3">
            <a:extLst>
              <a:ext uri="{FF2B5EF4-FFF2-40B4-BE49-F238E27FC236}">
                <a16:creationId xmlns:a16="http://schemas.microsoft.com/office/drawing/2014/main" id="{CC8A717A-5029-658C-03BF-B886D97170D3}"/>
              </a:ext>
            </a:extLst>
          </p:cNvPr>
          <p:cNvSpPr>
            <a:spLocks noGrp="1"/>
          </p:cNvSpPr>
          <p:nvPr>
            <p:ph sz="half" idx="30"/>
          </p:nvPr>
        </p:nvSpPr>
        <p:spPr>
          <a:xfrm>
            <a:off x="304799" y="1794103"/>
            <a:ext cx="10848000" cy="609600"/>
          </a:xfrm>
          <a:prstGeom prst="rect">
            <a:avLst/>
          </a:prstGeom>
        </p:spPr>
        <p:txBody>
          <a:bodyPr>
            <a:normAutofit/>
          </a:bodyPr>
          <a:lstStyle>
            <a:lvl1pPr marL="0" indent="0">
              <a:buNone/>
              <a:defRPr sz="1200">
                <a:solidFill>
                  <a:schemeClr val="accent6">
                    <a:lumMod val="50000"/>
                  </a:schemeClr>
                </a:solidFill>
                <a:latin typeface="Montserrat" pitchFamily="2" charset="77"/>
                <a:cs typeface="Arial" panose="020B0604020202020204" pitchFamily="34" charset="0"/>
              </a:defRPr>
            </a:lvl1pPr>
            <a:lvl2pPr marL="455073" indent="-230712">
              <a:defRPr sz="1600"/>
            </a:lvl2pPr>
            <a:lvl3pPr>
              <a:defRPr sz="1467"/>
            </a:lvl3pPr>
            <a:lvl4pPr>
              <a:defRPr sz="1400"/>
            </a:lvl4pPr>
            <a:lvl5pPr>
              <a:defRPr sz="1400"/>
            </a:lvl5pPr>
            <a:lvl6pPr>
              <a:defRPr sz="2133"/>
            </a:lvl6pPr>
            <a:lvl7pPr>
              <a:defRPr sz="2133"/>
            </a:lvl7pPr>
            <a:lvl8pPr>
              <a:defRPr sz="2133"/>
            </a:lvl8pPr>
            <a:lvl9pPr>
              <a:defRPr sz="2133"/>
            </a:lvl9pPr>
          </a:lstStyle>
          <a:p>
            <a:pPr lvl="0"/>
            <a:r>
              <a:rPr lang="en-US"/>
              <a:t>Click to edit Master text styles</a:t>
            </a:r>
          </a:p>
        </p:txBody>
      </p:sp>
      <p:sp>
        <p:nvSpPr>
          <p:cNvPr id="4" name="Title 1">
            <a:extLst>
              <a:ext uri="{FF2B5EF4-FFF2-40B4-BE49-F238E27FC236}">
                <a16:creationId xmlns:a16="http://schemas.microsoft.com/office/drawing/2014/main" id="{21E63302-1FB0-D353-4D24-89A338EBEB39}"/>
              </a:ext>
            </a:extLst>
          </p:cNvPr>
          <p:cNvSpPr>
            <a:spLocks noGrp="1"/>
          </p:cNvSpPr>
          <p:nvPr>
            <p:ph type="title" hasCustomPrompt="1"/>
          </p:nvPr>
        </p:nvSpPr>
        <p:spPr>
          <a:xfrm>
            <a:off x="304802" y="260305"/>
            <a:ext cx="9484541" cy="223789"/>
          </a:xfrm>
          <a:prstGeom prst="rect">
            <a:avLst/>
          </a:prstGeom>
        </p:spPr>
        <p:txBody>
          <a:bodyPr>
            <a:normAutofit/>
          </a:bodyPr>
          <a:lstStyle>
            <a:lvl1pPr>
              <a:defRPr sz="1000" b="1">
                <a:solidFill>
                  <a:schemeClr val="accent6">
                    <a:lumMod val="50000"/>
                  </a:schemeClr>
                </a:solidFill>
                <a:latin typeface="Montserrat" pitchFamily="2" charset="77"/>
                <a:cs typeface="Arial" panose="020B0604020202020204" pitchFamily="34" charset="0"/>
              </a:defRPr>
            </a:lvl1pPr>
          </a:lstStyle>
          <a:p>
            <a:r>
              <a:rPr lang="en-US" dirty="0"/>
              <a:t>EDIT SECTION TITLE CAPS</a:t>
            </a:r>
          </a:p>
        </p:txBody>
      </p:sp>
      <p:sp>
        <p:nvSpPr>
          <p:cNvPr id="5" name="Text Placeholder 16">
            <a:extLst>
              <a:ext uri="{FF2B5EF4-FFF2-40B4-BE49-F238E27FC236}">
                <a16:creationId xmlns:a16="http://schemas.microsoft.com/office/drawing/2014/main" id="{59A0E8D4-41BB-4DFF-9765-B2ECC2D0D79D}"/>
              </a:ext>
            </a:extLst>
          </p:cNvPr>
          <p:cNvSpPr>
            <a:spLocks noGrp="1"/>
          </p:cNvSpPr>
          <p:nvPr>
            <p:ph type="body" sz="quarter" idx="17" hasCustomPrompt="1"/>
          </p:nvPr>
        </p:nvSpPr>
        <p:spPr>
          <a:xfrm>
            <a:off x="313764" y="497428"/>
            <a:ext cx="9497484" cy="419100"/>
          </a:xfrm>
          <a:prstGeom prst="rect">
            <a:avLst/>
          </a:prstGeom>
        </p:spPr>
        <p:txBody>
          <a:bodyPr>
            <a:noAutofit/>
          </a:bodyPr>
          <a:lstStyle>
            <a:lvl1pPr marL="0" indent="0">
              <a:spcBef>
                <a:spcPts val="0"/>
              </a:spcBef>
              <a:buNone/>
              <a:defRPr sz="2400" b="1">
                <a:solidFill>
                  <a:schemeClr val="accent6">
                    <a:lumMod val="50000"/>
                  </a:schemeClr>
                </a:solidFill>
                <a:latin typeface="Montserrat" pitchFamily="2" charset="77"/>
                <a:cs typeface="Arial" panose="020B0604020202020204" pitchFamily="34" charset="0"/>
              </a:defRPr>
            </a:lvl1pPr>
          </a:lstStyle>
          <a:p>
            <a:r>
              <a:rPr lang="en-US" dirty="0"/>
              <a:t>Title Text</a:t>
            </a:r>
          </a:p>
        </p:txBody>
      </p:sp>
      <p:sp>
        <p:nvSpPr>
          <p:cNvPr id="10" name="Text Placeholder 10">
            <a:extLst>
              <a:ext uri="{FF2B5EF4-FFF2-40B4-BE49-F238E27FC236}">
                <a16:creationId xmlns:a16="http://schemas.microsoft.com/office/drawing/2014/main" id="{3FC30FC0-C50A-6636-001E-0A61887D2EB7}"/>
              </a:ext>
            </a:extLst>
          </p:cNvPr>
          <p:cNvSpPr>
            <a:spLocks noGrp="1"/>
          </p:cNvSpPr>
          <p:nvPr>
            <p:ph type="body" sz="quarter" idx="26"/>
          </p:nvPr>
        </p:nvSpPr>
        <p:spPr>
          <a:xfrm>
            <a:off x="304802" y="929249"/>
            <a:ext cx="10174940" cy="406400"/>
          </a:xfrm>
          <a:prstGeom prst="rect">
            <a:avLst/>
          </a:prstGeom>
        </p:spPr>
        <p:txBody>
          <a:bodyPr>
            <a:normAutofit/>
          </a:bodyPr>
          <a:lstStyle>
            <a:lvl1pPr marL="0" indent="0">
              <a:buNone/>
              <a:defRPr sz="1200" b="0">
                <a:solidFill>
                  <a:schemeClr val="accent6">
                    <a:lumMod val="50000"/>
                  </a:schemeClr>
                </a:solidFill>
                <a:latin typeface="Montserrat" pitchFamily="2" charset="77"/>
                <a:cs typeface="Arial" panose="020B0604020202020204" pitchFamily="34" charset="0"/>
              </a:defRPr>
            </a:lvl1pPr>
          </a:lstStyle>
          <a:p>
            <a:pPr lvl="0"/>
            <a:r>
              <a:rPr lang="en-US"/>
              <a:t>Click to edit Master text styles</a:t>
            </a:r>
          </a:p>
        </p:txBody>
      </p:sp>
      <p:sp>
        <p:nvSpPr>
          <p:cNvPr id="2" name="Slide Number Placeholder 3">
            <a:extLst>
              <a:ext uri="{FF2B5EF4-FFF2-40B4-BE49-F238E27FC236}">
                <a16:creationId xmlns:a16="http://schemas.microsoft.com/office/drawing/2014/main" id="{ACF95F2A-6EBB-3BAA-D253-10042F3FC41C}"/>
              </a:ext>
            </a:extLst>
          </p:cNvPr>
          <p:cNvSpPr>
            <a:spLocks noGrp="1"/>
          </p:cNvSpPr>
          <p:nvPr>
            <p:ph type="sldNum" sz="quarter" idx="4"/>
          </p:nvPr>
        </p:nvSpPr>
        <p:spPr>
          <a:xfrm>
            <a:off x="9143999" y="6301140"/>
            <a:ext cx="2743200" cy="365125"/>
          </a:xfrm>
          <a:prstGeom prst="rect">
            <a:avLst/>
          </a:prstGeom>
        </p:spPr>
        <p:txBody>
          <a:bodyPr vert="horz" lIns="91440" tIns="45720" rIns="91440" bIns="45720" rtlCol="0" anchor="ctr"/>
          <a:lstStyle>
            <a:lvl1pPr algn="r">
              <a:defRPr sz="900">
                <a:solidFill>
                  <a:schemeClr val="accent6">
                    <a:lumMod val="50000"/>
                  </a:schemeClr>
                </a:solidFill>
                <a:latin typeface="Montserrat" pitchFamily="2" charset="77"/>
                <a:cs typeface="Arial" panose="020B0604020202020204" pitchFamily="34" charset="0"/>
              </a:defRPr>
            </a:lvl1pPr>
          </a:lstStyle>
          <a:p>
            <a:fld id="{EFA9F64F-DF55-4F35-846F-7D0A41A02AF4}" type="slidenum">
              <a:rPr lang="en-US" smtClean="0"/>
              <a:pPr/>
              <a:t>‹#›</a:t>
            </a:fld>
            <a:endParaRPr lang="en-US"/>
          </a:p>
        </p:txBody>
      </p:sp>
      <p:sp>
        <p:nvSpPr>
          <p:cNvPr id="9" name="Content Placeholder 8"/>
          <p:cNvSpPr>
            <a:spLocks noGrp="1"/>
          </p:cNvSpPr>
          <p:nvPr>
            <p:ph sz="quarter" idx="15" hasCustomPrompt="1"/>
          </p:nvPr>
        </p:nvSpPr>
        <p:spPr>
          <a:xfrm>
            <a:off x="304800" y="2944970"/>
            <a:ext cx="5719482" cy="2298701"/>
          </a:xfrm>
          <a:prstGeom prst="rect">
            <a:avLst/>
          </a:prstGeom>
        </p:spPr>
        <p:txBody>
          <a:bodyPr>
            <a:normAutofit/>
          </a:bodyPr>
          <a:lstStyle>
            <a:lvl1pPr marL="609585" indent="-609585">
              <a:buFont typeface="+mj-lt"/>
              <a:buAutoNum type="arabicPeriod"/>
              <a:defRPr sz="1200">
                <a:solidFill>
                  <a:srgbClr val="FFC000"/>
                </a:solidFill>
                <a:latin typeface="Montserrat" pitchFamily="2" charset="77"/>
                <a:cs typeface="Arial" panose="020B0604020202020204" pitchFamily="34" charset="0"/>
              </a:defRPr>
            </a:lvl1pPr>
            <a:lvl2pPr marL="681550" marR="0" indent="-457189" algn="l" defTabSz="1219170" rtl="0" eaLnBrk="1" fontAlgn="auto" latinLnBrk="0" hangingPunct="1">
              <a:lnSpc>
                <a:spcPct val="100000"/>
              </a:lnSpc>
              <a:spcBef>
                <a:spcPct val="20000"/>
              </a:spcBef>
              <a:spcAft>
                <a:spcPts val="0"/>
              </a:spcAft>
              <a:buClrTx/>
              <a:buSzPct val="75000"/>
              <a:buFont typeface="+mj-lt"/>
              <a:buAutoNum type="arabicPeriod"/>
              <a:tabLst/>
              <a:defRPr>
                <a:solidFill>
                  <a:srgbClr val="1E4866"/>
                </a:solidFill>
              </a:defRPr>
            </a:lvl2pPr>
            <a:lvl3pPr marL="912260" marR="0" indent="-457189" algn="l" defTabSz="1219170" rtl="0" eaLnBrk="1" fontAlgn="auto" latinLnBrk="0" hangingPunct="1">
              <a:lnSpc>
                <a:spcPct val="100000"/>
              </a:lnSpc>
              <a:spcBef>
                <a:spcPct val="20000"/>
              </a:spcBef>
              <a:spcAft>
                <a:spcPts val="0"/>
              </a:spcAft>
              <a:buClrTx/>
              <a:buSzPct val="75000"/>
              <a:buFont typeface="+mj-lt"/>
              <a:buAutoNum type="arabicPeriod"/>
              <a:tabLst/>
              <a:defRPr>
                <a:solidFill>
                  <a:srgbClr val="1E4866"/>
                </a:solidFill>
              </a:defRPr>
            </a:lvl3pPr>
            <a:lvl4pPr marL="1138738" marR="0" indent="-457189" algn="l" defTabSz="1219170" rtl="0" eaLnBrk="1" fontAlgn="auto" latinLnBrk="0" hangingPunct="1">
              <a:lnSpc>
                <a:spcPct val="100000"/>
              </a:lnSpc>
              <a:spcBef>
                <a:spcPct val="20000"/>
              </a:spcBef>
              <a:spcAft>
                <a:spcPts val="0"/>
              </a:spcAft>
              <a:buClrTx/>
              <a:buSzPct val="75000"/>
              <a:buFont typeface="+mj-lt"/>
              <a:buAutoNum type="arabicPeriod"/>
              <a:tabLst/>
              <a:defRPr>
                <a:solidFill>
                  <a:srgbClr val="1E4866"/>
                </a:solidFill>
              </a:defRPr>
            </a:lvl4pPr>
            <a:lvl5pPr marL="1217052" marR="0" indent="-304792" algn="l" defTabSz="1219170" rtl="0" eaLnBrk="1" fontAlgn="auto" latinLnBrk="0" hangingPunct="1">
              <a:lnSpc>
                <a:spcPct val="100000"/>
              </a:lnSpc>
              <a:spcBef>
                <a:spcPct val="20000"/>
              </a:spcBef>
              <a:spcAft>
                <a:spcPts val="0"/>
              </a:spcAft>
              <a:buClrTx/>
              <a:buSzPct val="75000"/>
              <a:buFont typeface="+mj-lt"/>
              <a:buAutoNum type="arabicPeriod"/>
              <a:tabLst/>
              <a:defRPr>
                <a:solidFill>
                  <a:srgbClr val="1E4866"/>
                </a:solidFill>
              </a:defRPr>
            </a:lvl5pPr>
          </a:lstStyle>
          <a:p>
            <a:pPr lvl="0"/>
            <a:r>
              <a:rPr lang="en-US" dirty="0"/>
              <a:t>Click here to edit master text</a:t>
            </a:r>
          </a:p>
        </p:txBody>
      </p:sp>
      <p:sp>
        <p:nvSpPr>
          <p:cNvPr id="3" name="Content Placeholder 8">
            <a:extLst>
              <a:ext uri="{FF2B5EF4-FFF2-40B4-BE49-F238E27FC236}">
                <a16:creationId xmlns:a16="http://schemas.microsoft.com/office/drawing/2014/main" id="{933A554A-C509-125C-0D55-D478C7C5708D}"/>
              </a:ext>
            </a:extLst>
          </p:cNvPr>
          <p:cNvSpPr>
            <a:spLocks noGrp="1"/>
          </p:cNvSpPr>
          <p:nvPr>
            <p:ph sz="quarter" idx="31" hasCustomPrompt="1"/>
          </p:nvPr>
        </p:nvSpPr>
        <p:spPr>
          <a:xfrm>
            <a:off x="6329082" y="2957568"/>
            <a:ext cx="5558117" cy="2298701"/>
          </a:xfrm>
          <a:prstGeom prst="rect">
            <a:avLst/>
          </a:prstGeom>
          <a:solidFill>
            <a:schemeClr val="accent6">
              <a:lumMod val="50000"/>
            </a:schemeClr>
          </a:solidFill>
        </p:spPr>
        <p:txBody>
          <a:bodyPr>
            <a:normAutofit/>
          </a:bodyPr>
          <a:lstStyle>
            <a:lvl1pPr marL="609585" indent="-609585">
              <a:buFont typeface="+mj-lt"/>
              <a:buAutoNum type="arabicPeriod"/>
              <a:defRPr sz="1200">
                <a:solidFill>
                  <a:srgbClr val="FFC000"/>
                </a:solidFill>
                <a:latin typeface="Montserrat" pitchFamily="2" charset="77"/>
                <a:cs typeface="Arial" panose="020B0604020202020204" pitchFamily="34" charset="0"/>
              </a:defRPr>
            </a:lvl1pPr>
            <a:lvl2pPr marL="681550" marR="0" indent="-457189" algn="l" defTabSz="1219170" rtl="0" eaLnBrk="1" fontAlgn="auto" latinLnBrk="0" hangingPunct="1">
              <a:lnSpc>
                <a:spcPct val="100000"/>
              </a:lnSpc>
              <a:spcBef>
                <a:spcPct val="20000"/>
              </a:spcBef>
              <a:spcAft>
                <a:spcPts val="0"/>
              </a:spcAft>
              <a:buClrTx/>
              <a:buSzPct val="75000"/>
              <a:buFont typeface="+mj-lt"/>
              <a:buAutoNum type="arabicPeriod"/>
              <a:tabLst/>
              <a:defRPr>
                <a:solidFill>
                  <a:srgbClr val="1E4866"/>
                </a:solidFill>
              </a:defRPr>
            </a:lvl2pPr>
            <a:lvl3pPr marL="912260" marR="0" indent="-457189" algn="l" defTabSz="1219170" rtl="0" eaLnBrk="1" fontAlgn="auto" latinLnBrk="0" hangingPunct="1">
              <a:lnSpc>
                <a:spcPct val="100000"/>
              </a:lnSpc>
              <a:spcBef>
                <a:spcPct val="20000"/>
              </a:spcBef>
              <a:spcAft>
                <a:spcPts val="0"/>
              </a:spcAft>
              <a:buClrTx/>
              <a:buSzPct val="75000"/>
              <a:buFont typeface="+mj-lt"/>
              <a:buAutoNum type="arabicPeriod"/>
              <a:tabLst/>
              <a:defRPr>
                <a:solidFill>
                  <a:srgbClr val="1E4866"/>
                </a:solidFill>
              </a:defRPr>
            </a:lvl3pPr>
            <a:lvl4pPr marL="1138738" marR="0" indent="-457189" algn="l" defTabSz="1219170" rtl="0" eaLnBrk="1" fontAlgn="auto" latinLnBrk="0" hangingPunct="1">
              <a:lnSpc>
                <a:spcPct val="100000"/>
              </a:lnSpc>
              <a:spcBef>
                <a:spcPct val="20000"/>
              </a:spcBef>
              <a:spcAft>
                <a:spcPts val="0"/>
              </a:spcAft>
              <a:buClrTx/>
              <a:buSzPct val="75000"/>
              <a:buFont typeface="+mj-lt"/>
              <a:buAutoNum type="arabicPeriod"/>
              <a:tabLst/>
              <a:defRPr>
                <a:solidFill>
                  <a:srgbClr val="1E4866"/>
                </a:solidFill>
              </a:defRPr>
            </a:lvl4pPr>
            <a:lvl5pPr marL="1217052" marR="0" indent="-304792" algn="l" defTabSz="1219170" rtl="0" eaLnBrk="1" fontAlgn="auto" latinLnBrk="0" hangingPunct="1">
              <a:lnSpc>
                <a:spcPct val="100000"/>
              </a:lnSpc>
              <a:spcBef>
                <a:spcPct val="20000"/>
              </a:spcBef>
              <a:spcAft>
                <a:spcPts val="0"/>
              </a:spcAft>
              <a:buClrTx/>
              <a:buSzPct val="75000"/>
              <a:buFont typeface="+mj-lt"/>
              <a:buAutoNum type="arabicPeriod"/>
              <a:tabLst/>
              <a:defRPr>
                <a:solidFill>
                  <a:srgbClr val="1E4866"/>
                </a:solidFill>
              </a:defRPr>
            </a:lvl5pPr>
          </a:lstStyle>
          <a:p>
            <a:pPr lvl="0"/>
            <a:r>
              <a:rPr lang="en-US" dirty="0"/>
              <a:t>Click here to edit master text</a:t>
            </a:r>
          </a:p>
        </p:txBody>
      </p:sp>
    </p:spTree>
    <p:extLst>
      <p:ext uri="{BB962C8B-B14F-4D97-AF65-F5344CB8AC3E}">
        <p14:creationId xmlns:p14="http://schemas.microsoft.com/office/powerpoint/2010/main" val="234242173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tent 11_ Three topics">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A73F3F4-D8E1-EA3F-48C4-CC7900787A13}"/>
              </a:ext>
            </a:extLst>
          </p:cNvPr>
          <p:cNvSpPr/>
          <p:nvPr userDrawn="1"/>
        </p:nvSpPr>
        <p:spPr>
          <a:xfrm>
            <a:off x="8619" y="1926155"/>
            <a:ext cx="12192000" cy="353279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a:solidFill>
                <a:srgbClr val="FFC000"/>
              </a:solidFill>
              <a:latin typeface="Montserrat" pitchFamily="2" charset="77"/>
            </a:endParaRPr>
          </a:p>
        </p:txBody>
      </p:sp>
      <p:sp>
        <p:nvSpPr>
          <p:cNvPr id="13" name="Text Placeholder 12"/>
          <p:cNvSpPr>
            <a:spLocks noGrp="1"/>
          </p:cNvSpPr>
          <p:nvPr>
            <p:ph type="body" sz="quarter" idx="16"/>
          </p:nvPr>
        </p:nvSpPr>
        <p:spPr>
          <a:xfrm>
            <a:off x="304800" y="5949992"/>
            <a:ext cx="11582400" cy="304800"/>
          </a:xfrm>
          <a:prstGeom prst="rect">
            <a:avLst/>
          </a:prstGeom>
        </p:spPr>
        <p:txBody>
          <a:bodyPr>
            <a:normAutofit/>
          </a:bodyPr>
          <a:lstStyle>
            <a:lvl1pPr marL="0" indent="0">
              <a:buNone/>
              <a:defRPr sz="1200">
                <a:solidFill>
                  <a:schemeClr val="accent6">
                    <a:lumMod val="50000"/>
                  </a:schemeClr>
                </a:solidFill>
                <a:latin typeface="Montserrat" pitchFamily="2" charset="77"/>
                <a:cs typeface="Arial" panose="020B0604020202020204" pitchFamily="34" charset="0"/>
              </a:defRPr>
            </a:lvl1pPr>
          </a:lstStyle>
          <a:p>
            <a:pPr lvl="0"/>
            <a:r>
              <a:rPr lang="en-US" dirty="0"/>
              <a:t>Click to edit Master text styles</a:t>
            </a:r>
          </a:p>
        </p:txBody>
      </p:sp>
      <p:sp>
        <p:nvSpPr>
          <p:cNvPr id="3" name="Content Placeholder 18">
            <a:extLst>
              <a:ext uri="{FF2B5EF4-FFF2-40B4-BE49-F238E27FC236}">
                <a16:creationId xmlns:a16="http://schemas.microsoft.com/office/drawing/2014/main" id="{25184F2D-E8DA-EA66-4F54-6F880CDFF02F}"/>
              </a:ext>
            </a:extLst>
          </p:cNvPr>
          <p:cNvSpPr>
            <a:spLocks noGrp="1"/>
          </p:cNvSpPr>
          <p:nvPr>
            <p:ph sz="quarter" idx="31" hasCustomPrompt="1"/>
          </p:nvPr>
        </p:nvSpPr>
        <p:spPr>
          <a:xfrm>
            <a:off x="648799" y="2889742"/>
            <a:ext cx="3212003" cy="2298701"/>
          </a:xfrm>
          <a:prstGeom prst="rect">
            <a:avLst/>
          </a:prstGeom>
        </p:spPr>
        <p:txBody>
          <a:bodyPr>
            <a:normAutofit/>
          </a:bodyPr>
          <a:lstStyle>
            <a:lvl1pPr marL="0" indent="0" algn="ctr">
              <a:buNone/>
              <a:defRPr lang="en-US" sz="1200" b="0" kern="1200" dirty="0">
                <a:solidFill>
                  <a:srgbClr val="125740"/>
                </a:solidFill>
                <a:latin typeface="Montserrat" pitchFamily="2" charset="77"/>
                <a:ea typeface="+mn-ea"/>
                <a:cs typeface="Arial" panose="020B0604020202020204" pitchFamily="34" charset="0"/>
              </a:defRPr>
            </a:lvl1pPr>
            <a:lvl2pPr marL="224361" marR="0" indent="0" algn="ctr" defTabSz="1219170" rtl="0" eaLnBrk="1" fontAlgn="auto" latinLnBrk="0" hangingPunct="1">
              <a:lnSpc>
                <a:spcPct val="100000"/>
              </a:lnSpc>
              <a:spcBef>
                <a:spcPct val="20000"/>
              </a:spcBef>
              <a:spcAft>
                <a:spcPts val="0"/>
              </a:spcAft>
              <a:buClrTx/>
              <a:buSzPct val="75000"/>
              <a:buFontTx/>
              <a:buNone/>
              <a:tabLst/>
              <a:defRPr sz="1600">
                <a:solidFill>
                  <a:schemeClr val="bg1"/>
                </a:solidFill>
              </a:defRPr>
            </a:lvl2pPr>
            <a:lvl3pPr marL="685783" marR="0" indent="-230712" algn="ctr" defTabSz="1219170" rtl="0" eaLnBrk="1" fontAlgn="auto" latinLnBrk="0" hangingPunct="1">
              <a:lnSpc>
                <a:spcPct val="100000"/>
              </a:lnSpc>
              <a:spcBef>
                <a:spcPct val="20000"/>
              </a:spcBef>
              <a:spcAft>
                <a:spcPts val="0"/>
              </a:spcAft>
              <a:buClrTx/>
              <a:buSzPct val="75000"/>
              <a:buFont typeface="Arial"/>
              <a:buChar char="•"/>
              <a:tabLst/>
              <a:defRPr sz="1600">
                <a:solidFill>
                  <a:schemeClr val="bg1"/>
                </a:solidFill>
              </a:defRPr>
            </a:lvl3pPr>
            <a:lvl4pPr marL="912261" marR="0" indent="-230712" algn="ctr" defTabSz="1219170" rtl="0" eaLnBrk="1" fontAlgn="auto" latinLnBrk="0" hangingPunct="1">
              <a:lnSpc>
                <a:spcPct val="100000"/>
              </a:lnSpc>
              <a:spcBef>
                <a:spcPct val="20000"/>
              </a:spcBef>
              <a:spcAft>
                <a:spcPts val="0"/>
              </a:spcAft>
              <a:buClrTx/>
              <a:buSzPct val="75000"/>
              <a:buFont typeface="Arial"/>
              <a:buChar char="•"/>
              <a:tabLst/>
              <a:defRPr sz="1600">
                <a:solidFill>
                  <a:schemeClr val="bg1"/>
                </a:solidFill>
              </a:defRPr>
            </a:lvl4pPr>
            <a:lvl5pPr marL="1142971" marR="0" indent="-230712" algn="ctr" defTabSz="1219170" rtl="0" eaLnBrk="1" fontAlgn="auto" latinLnBrk="0" hangingPunct="1">
              <a:lnSpc>
                <a:spcPct val="100000"/>
              </a:lnSpc>
              <a:spcBef>
                <a:spcPct val="20000"/>
              </a:spcBef>
              <a:spcAft>
                <a:spcPts val="0"/>
              </a:spcAft>
              <a:buClrTx/>
              <a:buSzPct val="75000"/>
              <a:buFont typeface="Arial"/>
              <a:buChar char="•"/>
              <a:tabLst/>
              <a:defRPr sz="1600">
                <a:solidFill>
                  <a:schemeClr val="bg1"/>
                </a:solidFill>
              </a:defRPr>
            </a:lvl5pPr>
          </a:lstStyle>
          <a:p>
            <a:pPr marL="0" marR="0" lvl="0" indent="0" algn="l" defTabSz="1219170" rtl="0" eaLnBrk="1" fontAlgn="auto" latinLnBrk="0" hangingPunct="1">
              <a:lnSpc>
                <a:spcPct val="100000"/>
              </a:lnSpc>
              <a:spcBef>
                <a:spcPct val="20000"/>
              </a:spcBef>
              <a:spcAft>
                <a:spcPts val="0"/>
              </a:spcAft>
              <a:buClrTx/>
              <a:buSzPct val="75000"/>
              <a:buFont typeface="Arial"/>
              <a:buNone/>
              <a:tabLst/>
              <a:defRPr/>
            </a:pPr>
            <a:r>
              <a:rPr lang="en-US"/>
              <a:t>Click here to edit master text</a:t>
            </a:r>
          </a:p>
        </p:txBody>
      </p:sp>
      <p:sp>
        <p:nvSpPr>
          <p:cNvPr id="10" name="Content Placeholder 18">
            <a:extLst>
              <a:ext uri="{FF2B5EF4-FFF2-40B4-BE49-F238E27FC236}">
                <a16:creationId xmlns:a16="http://schemas.microsoft.com/office/drawing/2014/main" id="{7E9DE2BB-B828-18BD-BEFC-622A55F70E09}"/>
              </a:ext>
            </a:extLst>
          </p:cNvPr>
          <p:cNvSpPr>
            <a:spLocks noGrp="1"/>
          </p:cNvSpPr>
          <p:nvPr>
            <p:ph sz="quarter" idx="32" hasCustomPrompt="1"/>
          </p:nvPr>
        </p:nvSpPr>
        <p:spPr>
          <a:xfrm>
            <a:off x="8528599" y="2866554"/>
            <a:ext cx="3212003" cy="2298701"/>
          </a:xfrm>
          <a:prstGeom prst="rect">
            <a:avLst/>
          </a:prstGeom>
        </p:spPr>
        <p:txBody>
          <a:bodyPr>
            <a:normAutofit/>
          </a:bodyPr>
          <a:lstStyle>
            <a:lvl1pPr marL="0" indent="0" algn="ctr">
              <a:buNone/>
              <a:defRPr lang="en-US" sz="1200" b="0" kern="1200" dirty="0">
                <a:solidFill>
                  <a:srgbClr val="125740"/>
                </a:solidFill>
                <a:latin typeface="Montserrat" pitchFamily="2" charset="77"/>
                <a:ea typeface="+mn-ea"/>
                <a:cs typeface="Arial" panose="020B0604020202020204" pitchFamily="34" charset="0"/>
              </a:defRPr>
            </a:lvl1pPr>
            <a:lvl2pPr marL="224361" marR="0" indent="0" algn="ctr" defTabSz="1219170" rtl="0" eaLnBrk="1" fontAlgn="auto" latinLnBrk="0" hangingPunct="1">
              <a:lnSpc>
                <a:spcPct val="100000"/>
              </a:lnSpc>
              <a:spcBef>
                <a:spcPct val="20000"/>
              </a:spcBef>
              <a:spcAft>
                <a:spcPts val="0"/>
              </a:spcAft>
              <a:buClrTx/>
              <a:buSzPct val="75000"/>
              <a:buFontTx/>
              <a:buNone/>
              <a:tabLst/>
              <a:defRPr sz="1600">
                <a:solidFill>
                  <a:schemeClr val="bg1"/>
                </a:solidFill>
              </a:defRPr>
            </a:lvl2pPr>
            <a:lvl3pPr marL="685783" marR="0" indent="-230712" algn="ctr" defTabSz="1219170" rtl="0" eaLnBrk="1" fontAlgn="auto" latinLnBrk="0" hangingPunct="1">
              <a:lnSpc>
                <a:spcPct val="100000"/>
              </a:lnSpc>
              <a:spcBef>
                <a:spcPct val="20000"/>
              </a:spcBef>
              <a:spcAft>
                <a:spcPts val="0"/>
              </a:spcAft>
              <a:buClrTx/>
              <a:buSzPct val="75000"/>
              <a:buFont typeface="Arial"/>
              <a:buChar char="•"/>
              <a:tabLst/>
              <a:defRPr sz="1600">
                <a:solidFill>
                  <a:schemeClr val="bg1"/>
                </a:solidFill>
              </a:defRPr>
            </a:lvl3pPr>
            <a:lvl4pPr marL="912261" marR="0" indent="-230712" algn="ctr" defTabSz="1219170" rtl="0" eaLnBrk="1" fontAlgn="auto" latinLnBrk="0" hangingPunct="1">
              <a:lnSpc>
                <a:spcPct val="100000"/>
              </a:lnSpc>
              <a:spcBef>
                <a:spcPct val="20000"/>
              </a:spcBef>
              <a:spcAft>
                <a:spcPts val="0"/>
              </a:spcAft>
              <a:buClrTx/>
              <a:buSzPct val="75000"/>
              <a:buFont typeface="Arial"/>
              <a:buChar char="•"/>
              <a:tabLst/>
              <a:defRPr sz="1600">
                <a:solidFill>
                  <a:schemeClr val="bg1"/>
                </a:solidFill>
              </a:defRPr>
            </a:lvl4pPr>
            <a:lvl5pPr marL="1142971" marR="0" indent="-230712" algn="ctr" defTabSz="1219170" rtl="0" eaLnBrk="1" fontAlgn="auto" latinLnBrk="0" hangingPunct="1">
              <a:lnSpc>
                <a:spcPct val="100000"/>
              </a:lnSpc>
              <a:spcBef>
                <a:spcPct val="20000"/>
              </a:spcBef>
              <a:spcAft>
                <a:spcPts val="0"/>
              </a:spcAft>
              <a:buClrTx/>
              <a:buSzPct val="75000"/>
              <a:buFont typeface="Arial"/>
              <a:buChar char="•"/>
              <a:tabLst/>
              <a:defRPr sz="1600">
                <a:solidFill>
                  <a:schemeClr val="bg1"/>
                </a:solidFill>
              </a:defRPr>
            </a:lvl5pPr>
          </a:lstStyle>
          <a:p>
            <a:pPr marL="0" marR="0" lvl="0" indent="0" algn="l" defTabSz="1219170" rtl="0" eaLnBrk="1" fontAlgn="auto" latinLnBrk="0" hangingPunct="1">
              <a:lnSpc>
                <a:spcPct val="100000"/>
              </a:lnSpc>
              <a:spcBef>
                <a:spcPct val="20000"/>
              </a:spcBef>
              <a:spcAft>
                <a:spcPts val="0"/>
              </a:spcAft>
              <a:buClrTx/>
              <a:buSzPct val="75000"/>
              <a:buFont typeface="Arial"/>
              <a:buNone/>
              <a:tabLst/>
              <a:defRPr/>
            </a:pPr>
            <a:r>
              <a:rPr lang="en-US"/>
              <a:t>Click here to edit master text</a:t>
            </a:r>
          </a:p>
        </p:txBody>
      </p:sp>
      <p:sp>
        <p:nvSpPr>
          <p:cNvPr id="11" name="Content Placeholder 18">
            <a:extLst>
              <a:ext uri="{FF2B5EF4-FFF2-40B4-BE49-F238E27FC236}">
                <a16:creationId xmlns:a16="http://schemas.microsoft.com/office/drawing/2014/main" id="{9D54FE4D-672E-B186-BFA0-440F5247FE85}"/>
              </a:ext>
            </a:extLst>
          </p:cNvPr>
          <p:cNvSpPr>
            <a:spLocks noGrp="1"/>
          </p:cNvSpPr>
          <p:nvPr>
            <p:ph sz="quarter" idx="33" hasCustomPrompt="1"/>
          </p:nvPr>
        </p:nvSpPr>
        <p:spPr>
          <a:xfrm>
            <a:off x="4655374" y="2889742"/>
            <a:ext cx="3212003" cy="2298701"/>
          </a:xfrm>
          <a:prstGeom prst="rect">
            <a:avLst/>
          </a:prstGeom>
        </p:spPr>
        <p:txBody>
          <a:bodyPr>
            <a:normAutofit/>
          </a:bodyPr>
          <a:lstStyle>
            <a:lvl1pPr marL="0" indent="0" algn="ctr">
              <a:buNone/>
              <a:defRPr lang="en-US" sz="1200" b="0" kern="1200" dirty="0">
                <a:solidFill>
                  <a:srgbClr val="125740"/>
                </a:solidFill>
                <a:latin typeface="Montserrat" pitchFamily="2" charset="77"/>
                <a:ea typeface="+mn-ea"/>
                <a:cs typeface="Arial" panose="020B0604020202020204" pitchFamily="34" charset="0"/>
              </a:defRPr>
            </a:lvl1pPr>
            <a:lvl2pPr marL="224361" marR="0" indent="0" algn="ctr" defTabSz="1219170" rtl="0" eaLnBrk="1" fontAlgn="auto" latinLnBrk="0" hangingPunct="1">
              <a:lnSpc>
                <a:spcPct val="100000"/>
              </a:lnSpc>
              <a:spcBef>
                <a:spcPct val="20000"/>
              </a:spcBef>
              <a:spcAft>
                <a:spcPts val="0"/>
              </a:spcAft>
              <a:buClrTx/>
              <a:buSzPct val="75000"/>
              <a:buFontTx/>
              <a:buNone/>
              <a:tabLst/>
              <a:defRPr sz="1600">
                <a:solidFill>
                  <a:schemeClr val="bg1"/>
                </a:solidFill>
              </a:defRPr>
            </a:lvl2pPr>
            <a:lvl3pPr marL="685783" marR="0" indent="-230712" algn="ctr" defTabSz="1219170" rtl="0" eaLnBrk="1" fontAlgn="auto" latinLnBrk="0" hangingPunct="1">
              <a:lnSpc>
                <a:spcPct val="100000"/>
              </a:lnSpc>
              <a:spcBef>
                <a:spcPct val="20000"/>
              </a:spcBef>
              <a:spcAft>
                <a:spcPts val="0"/>
              </a:spcAft>
              <a:buClrTx/>
              <a:buSzPct val="75000"/>
              <a:buFont typeface="Arial"/>
              <a:buChar char="•"/>
              <a:tabLst/>
              <a:defRPr sz="1600">
                <a:solidFill>
                  <a:schemeClr val="bg1"/>
                </a:solidFill>
              </a:defRPr>
            </a:lvl3pPr>
            <a:lvl4pPr marL="912261" marR="0" indent="-230712" algn="ctr" defTabSz="1219170" rtl="0" eaLnBrk="1" fontAlgn="auto" latinLnBrk="0" hangingPunct="1">
              <a:lnSpc>
                <a:spcPct val="100000"/>
              </a:lnSpc>
              <a:spcBef>
                <a:spcPct val="20000"/>
              </a:spcBef>
              <a:spcAft>
                <a:spcPts val="0"/>
              </a:spcAft>
              <a:buClrTx/>
              <a:buSzPct val="75000"/>
              <a:buFont typeface="Arial"/>
              <a:buChar char="•"/>
              <a:tabLst/>
              <a:defRPr sz="1600">
                <a:solidFill>
                  <a:schemeClr val="bg1"/>
                </a:solidFill>
              </a:defRPr>
            </a:lvl4pPr>
            <a:lvl5pPr marL="1142971" marR="0" indent="-230712" algn="ctr" defTabSz="1219170" rtl="0" eaLnBrk="1" fontAlgn="auto" latinLnBrk="0" hangingPunct="1">
              <a:lnSpc>
                <a:spcPct val="100000"/>
              </a:lnSpc>
              <a:spcBef>
                <a:spcPct val="20000"/>
              </a:spcBef>
              <a:spcAft>
                <a:spcPts val="0"/>
              </a:spcAft>
              <a:buClrTx/>
              <a:buSzPct val="75000"/>
              <a:buFont typeface="Arial"/>
              <a:buChar char="•"/>
              <a:tabLst/>
              <a:defRPr sz="1600">
                <a:solidFill>
                  <a:schemeClr val="bg1"/>
                </a:solidFill>
              </a:defRPr>
            </a:lvl5pPr>
          </a:lstStyle>
          <a:p>
            <a:pPr marL="0" marR="0" lvl="0" indent="0" algn="l" defTabSz="1219170" rtl="0" eaLnBrk="1" fontAlgn="auto" latinLnBrk="0" hangingPunct="1">
              <a:lnSpc>
                <a:spcPct val="100000"/>
              </a:lnSpc>
              <a:spcBef>
                <a:spcPct val="20000"/>
              </a:spcBef>
              <a:spcAft>
                <a:spcPts val="0"/>
              </a:spcAft>
              <a:buClrTx/>
              <a:buSzPct val="75000"/>
              <a:buFont typeface="Arial"/>
              <a:buNone/>
              <a:tabLst/>
              <a:defRPr/>
            </a:pPr>
            <a:r>
              <a:rPr lang="en-US"/>
              <a:t>Click here to edit master text</a:t>
            </a:r>
          </a:p>
        </p:txBody>
      </p:sp>
      <p:sp>
        <p:nvSpPr>
          <p:cNvPr id="4" name="Oval 3">
            <a:extLst>
              <a:ext uri="{FF2B5EF4-FFF2-40B4-BE49-F238E27FC236}">
                <a16:creationId xmlns:a16="http://schemas.microsoft.com/office/drawing/2014/main" id="{5DE4785A-A55B-CC9E-C199-9913C67AE0A7}"/>
              </a:ext>
            </a:extLst>
          </p:cNvPr>
          <p:cNvSpPr/>
          <p:nvPr userDrawn="1"/>
        </p:nvSpPr>
        <p:spPr>
          <a:xfrm>
            <a:off x="1819180" y="1432736"/>
            <a:ext cx="871240" cy="871238"/>
          </a:xfrm>
          <a:prstGeom prst="ellipse">
            <a:avLst/>
          </a:prstGeom>
          <a:solidFill>
            <a:srgbClr val="12574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3600" dirty="0">
                <a:solidFill>
                  <a:srgbClr val="FFC000"/>
                </a:solidFill>
                <a:latin typeface="Montserrat" pitchFamily="2" charset="77"/>
                <a:cs typeface="Arial" panose="020B0604020202020204" pitchFamily="34" charset="0"/>
              </a:rPr>
              <a:t>01</a:t>
            </a:r>
          </a:p>
        </p:txBody>
      </p:sp>
      <p:sp>
        <p:nvSpPr>
          <p:cNvPr id="5" name="Oval 4">
            <a:extLst>
              <a:ext uri="{FF2B5EF4-FFF2-40B4-BE49-F238E27FC236}">
                <a16:creationId xmlns:a16="http://schemas.microsoft.com/office/drawing/2014/main" id="{5A3D79B0-DC4A-9CC9-736F-96A3BDF83D8E}"/>
              </a:ext>
            </a:extLst>
          </p:cNvPr>
          <p:cNvSpPr/>
          <p:nvPr userDrawn="1"/>
        </p:nvSpPr>
        <p:spPr>
          <a:xfrm>
            <a:off x="5825755" y="1457131"/>
            <a:ext cx="871240" cy="871238"/>
          </a:xfrm>
          <a:prstGeom prst="ellipse">
            <a:avLst/>
          </a:prstGeom>
          <a:solidFill>
            <a:srgbClr val="12574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3600" dirty="0">
                <a:solidFill>
                  <a:srgbClr val="FFC000"/>
                </a:solidFill>
                <a:latin typeface="Montserrat" pitchFamily="2" charset="77"/>
                <a:cs typeface="Arial" panose="020B0604020202020204" pitchFamily="34" charset="0"/>
              </a:rPr>
              <a:t>02</a:t>
            </a:r>
          </a:p>
        </p:txBody>
      </p:sp>
      <p:sp>
        <p:nvSpPr>
          <p:cNvPr id="9" name="Oval 8">
            <a:extLst>
              <a:ext uri="{FF2B5EF4-FFF2-40B4-BE49-F238E27FC236}">
                <a16:creationId xmlns:a16="http://schemas.microsoft.com/office/drawing/2014/main" id="{F4C42741-3FDF-097C-FF24-5DA951BF3218}"/>
              </a:ext>
            </a:extLst>
          </p:cNvPr>
          <p:cNvSpPr/>
          <p:nvPr userDrawn="1"/>
        </p:nvSpPr>
        <p:spPr>
          <a:xfrm>
            <a:off x="9698980" y="1432736"/>
            <a:ext cx="871240" cy="871238"/>
          </a:xfrm>
          <a:prstGeom prst="ellipse">
            <a:avLst/>
          </a:prstGeom>
          <a:solidFill>
            <a:srgbClr val="12574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3600" dirty="0">
                <a:solidFill>
                  <a:srgbClr val="FFC000"/>
                </a:solidFill>
                <a:latin typeface="Montserrat" pitchFamily="2" charset="77"/>
                <a:cs typeface="Arial" panose="020B0604020202020204" pitchFamily="34" charset="0"/>
              </a:rPr>
              <a:t>03</a:t>
            </a:r>
          </a:p>
        </p:txBody>
      </p:sp>
      <p:sp>
        <p:nvSpPr>
          <p:cNvPr id="16" name="Text Placeholder 6">
            <a:extLst>
              <a:ext uri="{FF2B5EF4-FFF2-40B4-BE49-F238E27FC236}">
                <a16:creationId xmlns:a16="http://schemas.microsoft.com/office/drawing/2014/main" id="{71790B5F-F26C-427E-AFDB-6DB9A5D13817}"/>
              </a:ext>
            </a:extLst>
          </p:cNvPr>
          <p:cNvSpPr>
            <a:spLocks noGrp="1"/>
          </p:cNvSpPr>
          <p:nvPr>
            <p:ph type="body" sz="quarter" idx="30" hasCustomPrompt="1"/>
          </p:nvPr>
        </p:nvSpPr>
        <p:spPr>
          <a:xfrm>
            <a:off x="1066869" y="2462267"/>
            <a:ext cx="2425700" cy="414912"/>
          </a:xfrm>
          <a:prstGeom prst="rect">
            <a:avLst/>
          </a:prstGeom>
        </p:spPr>
        <p:txBody>
          <a:bodyPr lIns="0" tIns="0" rIns="0" bIns="0" anchor="ctr">
            <a:normAutofit/>
          </a:bodyPr>
          <a:lstStyle>
            <a:lvl1pPr marL="0" indent="0" algn="ctr">
              <a:buNone/>
              <a:defRPr sz="1600" b="1">
                <a:solidFill>
                  <a:srgbClr val="125740"/>
                </a:solidFill>
                <a:latin typeface="Montserrat" pitchFamily="2" charset="77"/>
                <a:ea typeface="Roboto Light" panose="02000000000000000000" pitchFamily="2" charset="0"/>
                <a:cs typeface="Arial" panose="020B0604020202020204" pitchFamily="34" charset="0"/>
              </a:defRPr>
            </a:lvl1pPr>
            <a:lvl2pPr marL="457200" indent="0">
              <a:buNone/>
              <a:defRPr/>
            </a:lvl2pPr>
          </a:lstStyle>
          <a:p>
            <a:pPr lvl="0"/>
            <a:r>
              <a:rPr lang="en-US" dirty="0"/>
              <a:t>Title</a:t>
            </a:r>
          </a:p>
        </p:txBody>
      </p:sp>
      <p:sp>
        <p:nvSpPr>
          <p:cNvPr id="17" name="Text Placeholder 6">
            <a:extLst>
              <a:ext uri="{FF2B5EF4-FFF2-40B4-BE49-F238E27FC236}">
                <a16:creationId xmlns:a16="http://schemas.microsoft.com/office/drawing/2014/main" id="{1F1DCB62-BAB2-C5E1-888E-66CFB2CB492E}"/>
              </a:ext>
            </a:extLst>
          </p:cNvPr>
          <p:cNvSpPr>
            <a:spLocks noGrp="1"/>
          </p:cNvSpPr>
          <p:nvPr>
            <p:ph type="body" sz="quarter" idx="34" hasCustomPrompt="1"/>
          </p:nvPr>
        </p:nvSpPr>
        <p:spPr>
          <a:xfrm>
            <a:off x="5053541" y="2458680"/>
            <a:ext cx="2425700" cy="414912"/>
          </a:xfrm>
          <a:prstGeom prst="rect">
            <a:avLst/>
          </a:prstGeom>
        </p:spPr>
        <p:txBody>
          <a:bodyPr lIns="0" tIns="0" rIns="0" bIns="0" anchor="ctr">
            <a:normAutofit/>
          </a:bodyPr>
          <a:lstStyle>
            <a:lvl1pPr marL="0" indent="0" algn="ctr">
              <a:buNone/>
              <a:defRPr sz="1600" b="1">
                <a:solidFill>
                  <a:srgbClr val="125740"/>
                </a:solidFill>
                <a:latin typeface="Montserrat" pitchFamily="2" charset="77"/>
                <a:ea typeface="Roboto Light" panose="02000000000000000000" pitchFamily="2" charset="0"/>
                <a:cs typeface="Arial" panose="020B0604020202020204" pitchFamily="34" charset="0"/>
              </a:defRPr>
            </a:lvl1pPr>
            <a:lvl2pPr marL="457200" indent="0">
              <a:buNone/>
              <a:defRPr/>
            </a:lvl2pPr>
          </a:lstStyle>
          <a:p>
            <a:pPr lvl="0"/>
            <a:r>
              <a:rPr lang="en-US"/>
              <a:t>Title</a:t>
            </a:r>
          </a:p>
        </p:txBody>
      </p:sp>
      <p:sp>
        <p:nvSpPr>
          <p:cNvPr id="18" name="Text Placeholder 6">
            <a:extLst>
              <a:ext uri="{FF2B5EF4-FFF2-40B4-BE49-F238E27FC236}">
                <a16:creationId xmlns:a16="http://schemas.microsoft.com/office/drawing/2014/main" id="{8ED099BE-DC0A-0E0C-7C5E-DB8A61EF6059}"/>
              </a:ext>
            </a:extLst>
          </p:cNvPr>
          <p:cNvSpPr>
            <a:spLocks noGrp="1"/>
          </p:cNvSpPr>
          <p:nvPr>
            <p:ph type="body" sz="quarter" idx="36" hasCustomPrompt="1"/>
          </p:nvPr>
        </p:nvSpPr>
        <p:spPr>
          <a:xfrm>
            <a:off x="8921750" y="2432927"/>
            <a:ext cx="2425700" cy="414912"/>
          </a:xfrm>
          <a:prstGeom prst="rect">
            <a:avLst/>
          </a:prstGeom>
        </p:spPr>
        <p:txBody>
          <a:bodyPr lIns="0" tIns="0" rIns="0" bIns="0" anchor="ctr">
            <a:normAutofit/>
          </a:bodyPr>
          <a:lstStyle>
            <a:lvl1pPr marL="0" indent="0" algn="ctr">
              <a:buNone/>
              <a:defRPr sz="1600" b="1">
                <a:solidFill>
                  <a:srgbClr val="125740"/>
                </a:solidFill>
                <a:latin typeface="Montserrat" pitchFamily="2" charset="77"/>
                <a:ea typeface="Roboto Light" panose="02000000000000000000" pitchFamily="2" charset="0"/>
                <a:cs typeface="Arial" panose="020B0604020202020204" pitchFamily="34" charset="0"/>
              </a:defRPr>
            </a:lvl1pPr>
            <a:lvl2pPr marL="457200" indent="0">
              <a:buNone/>
              <a:defRPr/>
            </a:lvl2pPr>
          </a:lstStyle>
          <a:p>
            <a:pPr lvl="0"/>
            <a:r>
              <a:rPr lang="en-US"/>
              <a:t>Title</a:t>
            </a:r>
          </a:p>
        </p:txBody>
      </p:sp>
      <p:sp>
        <p:nvSpPr>
          <p:cNvPr id="22" name="Title 1">
            <a:extLst>
              <a:ext uri="{FF2B5EF4-FFF2-40B4-BE49-F238E27FC236}">
                <a16:creationId xmlns:a16="http://schemas.microsoft.com/office/drawing/2014/main" id="{10B625F8-D291-C13D-A07D-3FF09FA2179F}"/>
              </a:ext>
            </a:extLst>
          </p:cNvPr>
          <p:cNvSpPr>
            <a:spLocks noGrp="1"/>
          </p:cNvSpPr>
          <p:nvPr>
            <p:ph type="title" hasCustomPrompt="1"/>
          </p:nvPr>
        </p:nvSpPr>
        <p:spPr>
          <a:xfrm>
            <a:off x="304802" y="260305"/>
            <a:ext cx="9484541" cy="223789"/>
          </a:xfrm>
          <a:prstGeom prst="rect">
            <a:avLst/>
          </a:prstGeom>
        </p:spPr>
        <p:txBody>
          <a:bodyPr>
            <a:normAutofit/>
          </a:bodyPr>
          <a:lstStyle>
            <a:lvl1pPr>
              <a:defRPr sz="1000" b="1">
                <a:solidFill>
                  <a:schemeClr val="accent6">
                    <a:lumMod val="50000"/>
                  </a:schemeClr>
                </a:solidFill>
                <a:latin typeface="Montserrat" pitchFamily="2" charset="77"/>
                <a:cs typeface="Arial" panose="020B0604020202020204" pitchFamily="34" charset="0"/>
              </a:defRPr>
            </a:lvl1pPr>
          </a:lstStyle>
          <a:p>
            <a:r>
              <a:rPr lang="en-US"/>
              <a:t>EDIT SECTION TITLE CAPS</a:t>
            </a:r>
          </a:p>
        </p:txBody>
      </p:sp>
      <p:sp>
        <p:nvSpPr>
          <p:cNvPr id="23" name="Text Placeholder 16">
            <a:extLst>
              <a:ext uri="{FF2B5EF4-FFF2-40B4-BE49-F238E27FC236}">
                <a16:creationId xmlns:a16="http://schemas.microsoft.com/office/drawing/2014/main" id="{B800ED11-C924-E244-06A5-128EF3696DE3}"/>
              </a:ext>
            </a:extLst>
          </p:cNvPr>
          <p:cNvSpPr>
            <a:spLocks noGrp="1"/>
          </p:cNvSpPr>
          <p:nvPr>
            <p:ph type="body" sz="quarter" idx="17" hasCustomPrompt="1"/>
          </p:nvPr>
        </p:nvSpPr>
        <p:spPr>
          <a:xfrm>
            <a:off x="313764" y="497428"/>
            <a:ext cx="9497484" cy="419100"/>
          </a:xfrm>
          <a:prstGeom prst="rect">
            <a:avLst/>
          </a:prstGeom>
        </p:spPr>
        <p:txBody>
          <a:bodyPr>
            <a:noAutofit/>
          </a:bodyPr>
          <a:lstStyle>
            <a:lvl1pPr marL="0" indent="0">
              <a:spcBef>
                <a:spcPts val="0"/>
              </a:spcBef>
              <a:buNone/>
              <a:defRPr sz="2400" b="1">
                <a:solidFill>
                  <a:schemeClr val="accent6">
                    <a:lumMod val="50000"/>
                  </a:schemeClr>
                </a:solidFill>
                <a:latin typeface="Montserrat" pitchFamily="2" charset="77"/>
                <a:cs typeface="Arial" panose="020B0604020202020204" pitchFamily="34" charset="0"/>
              </a:defRPr>
            </a:lvl1pPr>
          </a:lstStyle>
          <a:p>
            <a:r>
              <a:rPr lang="en-US" dirty="0"/>
              <a:t>Title Text</a:t>
            </a:r>
          </a:p>
        </p:txBody>
      </p:sp>
      <p:sp>
        <p:nvSpPr>
          <p:cNvPr id="24" name="Text Placeholder 10">
            <a:extLst>
              <a:ext uri="{FF2B5EF4-FFF2-40B4-BE49-F238E27FC236}">
                <a16:creationId xmlns:a16="http://schemas.microsoft.com/office/drawing/2014/main" id="{EA3669C3-C54F-C02C-ABD8-82201095A3FB}"/>
              </a:ext>
            </a:extLst>
          </p:cNvPr>
          <p:cNvSpPr>
            <a:spLocks noGrp="1"/>
          </p:cNvSpPr>
          <p:nvPr>
            <p:ph type="body" sz="quarter" idx="26"/>
          </p:nvPr>
        </p:nvSpPr>
        <p:spPr>
          <a:xfrm>
            <a:off x="304802" y="929249"/>
            <a:ext cx="10174940" cy="406400"/>
          </a:xfrm>
          <a:prstGeom prst="rect">
            <a:avLst/>
          </a:prstGeom>
        </p:spPr>
        <p:txBody>
          <a:bodyPr>
            <a:normAutofit/>
          </a:bodyPr>
          <a:lstStyle>
            <a:lvl1pPr marL="0" indent="0">
              <a:buNone/>
              <a:defRPr sz="1200" b="0">
                <a:solidFill>
                  <a:schemeClr val="accent6">
                    <a:lumMod val="50000"/>
                  </a:schemeClr>
                </a:solidFill>
                <a:latin typeface="Montserrat" pitchFamily="2" charset="77"/>
                <a:cs typeface="Arial" panose="020B0604020202020204" pitchFamily="34" charset="0"/>
              </a:defRPr>
            </a:lvl1pPr>
          </a:lstStyle>
          <a:p>
            <a:pPr lvl="0"/>
            <a:r>
              <a:rPr lang="en-US"/>
              <a:t>Click to edit Master text styles</a:t>
            </a:r>
          </a:p>
        </p:txBody>
      </p:sp>
      <p:sp>
        <p:nvSpPr>
          <p:cNvPr id="2" name="Slide Number Placeholder 3">
            <a:extLst>
              <a:ext uri="{FF2B5EF4-FFF2-40B4-BE49-F238E27FC236}">
                <a16:creationId xmlns:a16="http://schemas.microsoft.com/office/drawing/2014/main" id="{A04C8888-2D7B-4694-1254-F7DD866FD1E3}"/>
              </a:ext>
            </a:extLst>
          </p:cNvPr>
          <p:cNvSpPr>
            <a:spLocks noGrp="1"/>
          </p:cNvSpPr>
          <p:nvPr>
            <p:ph type="sldNum" sz="quarter" idx="4"/>
          </p:nvPr>
        </p:nvSpPr>
        <p:spPr>
          <a:xfrm>
            <a:off x="9143999" y="6301140"/>
            <a:ext cx="2743200" cy="365125"/>
          </a:xfrm>
          <a:prstGeom prst="rect">
            <a:avLst/>
          </a:prstGeom>
        </p:spPr>
        <p:txBody>
          <a:bodyPr vert="horz" lIns="91440" tIns="45720" rIns="91440" bIns="45720" rtlCol="0" anchor="ctr"/>
          <a:lstStyle>
            <a:lvl1pPr algn="r">
              <a:defRPr sz="900">
                <a:solidFill>
                  <a:schemeClr val="tx1">
                    <a:tint val="75000"/>
                  </a:schemeClr>
                </a:solidFill>
                <a:latin typeface="Montserrat" pitchFamily="2" charset="77"/>
                <a:cs typeface="Arial" panose="020B0604020202020204" pitchFamily="34" charset="0"/>
              </a:defRPr>
            </a:lvl1pPr>
          </a:lstStyle>
          <a:p>
            <a:fld id="{EFA9F64F-DF55-4F35-846F-7D0A41A02AF4}" type="slidenum">
              <a:rPr lang="en-US" smtClean="0"/>
              <a:pPr/>
              <a:t>‹#›</a:t>
            </a:fld>
            <a:endParaRPr lang="en-US"/>
          </a:p>
        </p:txBody>
      </p:sp>
    </p:spTree>
    <p:extLst>
      <p:ext uri="{BB962C8B-B14F-4D97-AF65-F5344CB8AC3E}">
        <p14:creationId xmlns:p14="http://schemas.microsoft.com/office/powerpoint/2010/main" val="40462833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ntent 12_ Three topics">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A73F3F4-D8E1-EA3F-48C4-CC7900787A13}"/>
              </a:ext>
            </a:extLst>
          </p:cNvPr>
          <p:cNvSpPr/>
          <p:nvPr userDrawn="1"/>
        </p:nvSpPr>
        <p:spPr>
          <a:xfrm>
            <a:off x="0" y="2097198"/>
            <a:ext cx="12192000" cy="3708979"/>
          </a:xfrm>
          <a:prstGeom prst="rect">
            <a:avLst/>
          </a:prstGeom>
          <a:solidFill>
            <a:srgbClr val="12574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a:latin typeface="Montserrat" pitchFamily="2" charset="77"/>
            </a:endParaRPr>
          </a:p>
        </p:txBody>
      </p:sp>
      <p:sp>
        <p:nvSpPr>
          <p:cNvPr id="13" name="Text Placeholder 12"/>
          <p:cNvSpPr>
            <a:spLocks noGrp="1"/>
          </p:cNvSpPr>
          <p:nvPr>
            <p:ph type="body" sz="quarter" idx="16"/>
          </p:nvPr>
        </p:nvSpPr>
        <p:spPr>
          <a:xfrm>
            <a:off x="304800" y="5949992"/>
            <a:ext cx="11582400" cy="304800"/>
          </a:xfrm>
          <a:prstGeom prst="rect">
            <a:avLst/>
          </a:prstGeom>
        </p:spPr>
        <p:txBody>
          <a:bodyPr>
            <a:normAutofit/>
          </a:bodyPr>
          <a:lstStyle>
            <a:lvl1pPr marL="0" indent="0">
              <a:buNone/>
              <a:defRPr sz="1200">
                <a:solidFill>
                  <a:schemeClr val="accent6">
                    <a:lumMod val="50000"/>
                  </a:schemeClr>
                </a:solidFill>
                <a:latin typeface="Montserrat" pitchFamily="2" charset="77"/>
                <a:cs typeface="Arial" panose="020B0604020202020204" pitchFamily="34" charset="0"/>
              </a:defRPr>
            </a:lvl1pPr>
          </a:lstStyle>
          <a:p>
            <a:pPr lvl="0"/>
            <a:r>
              <a:rPr lang="en-US" dirty="0"/>
              <a:t>Click to edit Master text styles</a:t>
            </a:r>
          </a:p>
        </p:txBody>
      </p:sp>
      <p:sp>
        <p:nvSpPr>
          <p:cNvPr id="3" name="Content Placeholder 18">
            <a:extLst>
              <a:ext uri="{FF2B5EF4-FFF2-40B4-BE49-F238E27FC236}">
                <a16:creationId xmlns:a16="http://schemas.microsoft.com/office/drawing/2014/main" id="{25184F2D-E8DA-EA66-4F54-6F880CDFF02F}"/>
              </a:ext>
            </a:extLst>
          </p:cNvPr>
          <p:cNvSpPr>
            <a:spLocks noGrp="1"/>
          </p:cNvSpPr>
          <p:nvPr>
            <p:ph sz="quarter" idx="31" hasCustomPrompt="1"/>
          </p:nvPr>
        </p:nvSpPr>
        <p:spPr>
          <a:xfrm>
            <a:off x="648799" y="2889742"/>
            <a:ext cx="3212003" cy="2298701"/>
          </a:xfrm>
          <a:prstGeom prst="rect">
            <a:avLst/>
          </a:prstGeom>
        </p:spPr>
        <p:txBody>
          <a:bodyPr>
            <a:normAutofit/>
          </a:bodyPr>
          <a:lstStyle>
            <a:lvl1pPr marL="0" indent="0" algn="ctr">
              <a:buNone/>
              <a:defRPr lang="en-US" sz="1200" b="0" kern="1200" dirty="0">
                <a:solidFill>
                  <a:srgbClr val="FFC000"/>
                </a:solidFill>
                <a:latin typeface="Montserrat" pitchFamily="2" charset="77"/>
                <a:ea typeface="+mn-ea"/>
                <a:cs typeface="Arial" panose="020B0604020202020204" pitchFamily="34" charset="0"/>
              </a:defRPr>
            </a:lvl1pPr>
            <a:lvl2pPr marL="224361" marR="0" indent="0" algn="ctr" defTabSz="1219170" rtl="0" eaLnBrk="1" fontAlgn="auto" latinLnBrk="0" hangingPunct="1">
              <a:lnSpc>
                <a:spcPct val="100000"/>
              </a:lnSpc>
              <a:spcBef>
                <a:spcPct val="20000"/>
              </a:spcBef>
              <a:spcAft>
                <a:spcPts val="0"/>
              </a:spcAft>
              <a:buClrTx/>
              <a:buSzPct val="75000"/>
              <a:buFontTx/>
              <a:buNone/>
              <a:tabLst/>
              <a:defRPr sz="1600">
                <a:solidFill>
                  <a:schemeClr val="bg1"/>
                </a:solidFill>
              </a:defRPr>
            </a:lvl2pPr>
            <a:lvl3pPr marL="685783" marR="0" indent="-230712" algn="ctr" defTabSz="1219170" rtl="0" eaLnBrk="1" fontAlgn="auto" latinLnBrk="0" hangingPunct="1">
              <a:lnSpc>
                <a:spcPct val="100000"/>
              </a:lnSpc>
              <a:spcBef>
                <a:spcPct val="20000"/>
              </a:spcBef>
              <a:spcAft>
                <a:spcPts val="0"/>
              </a:spcAft>
              <a:buClrTx/>
              <a:buSzPct val="75000"/>
              <a:buFont typeface="Arial"/>
              <a:buChar char="•"/>
              <a:tabLst/>
              <a:defRPr sz="1600">
                <a:solidFill>
                  <a:schemeClr val="bg1"/>
                </a:solidFill>
              </a:defRPr>
            </a:lvl3pPr>
            <a:lvl4pPr marL="912261" marR="0" indent="-230712" algn="ctr" defTabSz="1219170" rtl="0" eaLnBrk="1" fontAlgn="auto" latinLnBrk="0" hangingPunct="1">
              <a:lnSpc>
                <a:spcPct val="100000"/>
              </a:lnSpc>
              <a:spcBef>
                <a:spcPct val="20000"/>
              </a:spcBef>
              <a:spcAft>
                <a:spcPts val="0"/>
              </a:spcAft>
              <a:buClrTx/>
              <a:buSzPct val="75000"/>
              <a:buFont typeface="Arial"/>
              <a:buChar char="•"/>
              <a:tabLst/>
              <a:defRPr sz="1600">
                <a:solidFill>
                  <a:schemeClr val="bg1"/>
                </a:solidFill>
              </a:defRPr>
            </a:lvl4pPr>
            <a:lvl5pPr marL="1142971" marR="0" indent="-230712" algn="ctr" defTabSz="1219170" rtl="0" eaLnBrk="1" fontAlgn="auto" latinLnBrk="0" hangingPunct="1">
              <a:lnSpc>
                <a:spcPct val="100000"/>
              </a:lnSpc>
              <a:spcBef>
                <a:spcPct val="20000"/>
              </a:spcBef>
              <a:spcAft>
                <a:spcPts val="0"/>
              </a:spcAft>
              <a:buClrTx/>
              <a:buSzPct val="75000"/>
              <a:buFont typeface="Arial"/>
              <a:buChar char="•"/>
              <a:tabLst/>
              <a:defRPr sz="1600">
                <a:solidFill>
                  <a:schemeClr val="bg1"/>
                </a:solidFill>
              </a:defRPr>
            </a:lvl5pPr>
          </a:lstStyle>
          <a:p>
            <a:pPr marL="0" marR="0" lvl="0" indent="0" algn="l" defTabSz="1219170" rtl="0" eaLnBrk="1" fontAlgn="auto" latinLnBrk="0" hangingPunct="1">
              <a:lnSpc>
                <a:spcPct val="100000"/>
              </a:lnSpc>
              <a:spcBef>
                <a:spcPct val="20000"/>
              </a:spcBef>
              <a:spcAft>
                <a:spcPts val="0"/>
              </a:spcAft>
              <a:buClrTx/>
              <a:buSzPct val="75000"/>
              <a:buFont typeface="Arial"/>
              <a:buNone/>
              <a:tabLst/>
              <a:defRPr/>
            </a:pPr>
            <a:r>
              <a:rPr lang="en-US" dirty="0"/>
              <a:t>Click here to edit master text</a:t>
            </a:r>
          </a:p>
        </p:txBody>
      </p:sp>
      <p:sp>
        <p:nvSpPr>
          <p:cNvPr id="10" name="Content Placeholder 18">
            <a:extLst>
              <a:ext uri="{FF2B5EF4-FFF2-40B4-BE49-F238E27FC236}">
                <a16:creationId xmlns:a16="http://schemas.microsoft.com/office/drawing/2014/main" id="{7E9DE2BB-B828-18BD-BEFC-622A55F70E09}"/>
              </a:ext>
            </a:extLst>
          </p:cNvPr>
          <p:cNvSpPr>
            <a:spLocks noGrp="1"/>
          </p:cNvSpPr>
          <p:nvPr>
            <p:ph sz="quarter" idx="32" hasCustomPrompt="1"/>
          </p:nvPr>
        </p:nvSpPr>
        <p:spPr>
          <a:xfrm>
            <a:off x="8528599" y="2866554"/>
            <a:ext cx="3212003" cy="2298701"/>
          </a:xfrm>
          <a:prstGeom prst="rect">
            <a:avLst/>
          </a:prstGeom>
        </p:spPr>
        <p:txBody>
          <a:bodyPr>
            <a:normAutofit/>
          </a:bodyPr>
          <a:lstStyle>
            <a:lvl1pPr marL="0" indent="0" algn="ctr">
              <a:buNone/>
              <a:defRPr lang="en-US" sz="1200" b="0" kern="1200" dirty="0">
                <a:solidFill>
                  <a:srgbClr val="FFC000"/>
                </a:solidFill>
                <a:latin typeface="Montserrat" pitchFamily="2" charset="77"/>
                <a:ea typeface="+mn-ea"/>
                <a:cs typeface="Arial" panose="020B0604020202020204" pitchFamily="34" charset="0"/>
              </a:defRPr>
            </a:lvl1pPr>
            <a:lvl2pPr marL="224361" marR="0" indent="0" algn="ctr" defTabSz="1219170" rtl="0" eaLnBrk="1" fontAlgn="auto" latinLnBrk="0" hangingPunct="1">
              <a:lnSpc>
                <a:spcPct val="100000"/>
              </a:lnSpc>
              <a:spcBef>
                <a:spcPct val="20000"/>
              </a:spcBef>
              <a:spcAft>
                <a:spcPts val="0"/>
              </a:spcAft>
              <a:buClrTx/>
              <a:buSzPct val="75000"/>
              <a:buFontTx/>
              <a:buNone/>
              <a:tabLst/>
              <a:defRPr sz="1600">
                <a:solidFill>
                  <a:schemeClr val="bg1"/>
                </a:solidFill>
              </a:defRPr>
            </a:lvl2pPr>
            <a:lvl3pPr marL="685783" marR="0" indent="-230712" algn="ctr" defTabSz="1219170" rtl="0" eaLnBrk="1" fontAlgn="auto" latinLnBrk="0" hangingPunct="1">
              <a:lnSpc>
                <a:spcPct val="100000"/>
              </a:lnSpc>
              <a:spcBef>
                <a:spcPct val="20000"/>
              </a:spcBef>
              <a:spcAft>
                <a:spcPts val="0"/>
              </a:spcAft>
              <a:buClrTx/>
              <a:buSzPct val="75000"/>
              <a:buFont typeface="Arial"/>
              <a:buChar char="•"/>
              <a:tabLst/>
              <a:defRPr sz="1600">
                <a:solidFill>
                  <a:schemeClr val="bg1"/>
                </a:solidFill>
              </a:defRPr>
            </a:lvl3pPr>
            <a:lvl4pPr marL="912261" marR="0" indent="-230712" algn="ctr" defTabSz="1219170" rtl="0" eaLnBrk="1" fontAlgn="auto" latinLnBrk="0" hangingPunct="1">
              <a:lnSpc>
                <a:spcPct val="100000"/>
              </a:lnSpc>
              <a:spcBef>
                <a:spcPct val="20000"/>
              </a:spcBef>
              <a:spcAft>
                <a:spcPts val="0"/>
              </a:spcAft>
              <a:buClrTx/>
              <a:buSzPct val="75000"/>
              <a:buFont typeface="Arial"/>
              <a:buChar char="•"/>
              <a:tabLst/>
              <a:defRPr sz="1600">
                <a:solidFill>
                  <a:schemeClr val="bg1"/>
                </a:solidFill>
              </a:defRPr>
            </a:lvl4pPr>
            <a:lvl5pPr marL="1142971" marR="0" indent="-230712" algn="ctr" defTabSz="1219170" rtl="0" eaLnBrk="1" fontAlgn="auto" latinLnBrk="0" hangingPunct="1">
              <a:lnSpc>
                <a:spcPct val="100000"/>
              </a:lnSpc>
              <a:spcBef>
                <a:spcPct val="20000"/>
              </a:spcBef>
              <a:spcAft>
                <a:spcPts val="0"/>
              </a:spcAft>
              <a:buClrTx/>
              <a:buSzPct val="75000"/>
              <a:buFont typeface="Arial"/>
              <a:buChar char="•"/>
              <a:tabLst/>
              <a:defRPr sz="1600">
                <a:solidFill>
                  <a:schemeClr val="bg1"/>
                </a:solidFill>
              </a:defRPr>
            </a:lvl5pPr>
          </a:lstStyle>
          <a:p>
            <a:pPr marL="0" marR="0" lvl="0" indent="0" algn="l" defTabSz="1219170" rtl="0" eaLnBrk="1" fontAlgn="auto" latinLnBrk="0" hangingPunct="1">
              <a:lnSpc>
                <a:spcPct val="100000"/>
              </a:lnSpc>
              <a:spcBef>
                <a:spcPct val="20000"/>
              </a:spcBef>
              <a:spcAft>
                <a:spcPts val="0"/>
              </a:spcAft>
              <a:buClrTx/>
              <a:buSzPct val="75000"/>
              <a:buFont typeface="Arial"/>
              <a:buNone/>
              <a:tabLst/>
              <a:defRPr/>
            </a:pPr>
            <a:r>
              <a:rPr lang="en-US" dirty="0"/>
              <a:t>Click here to edit master text</a:t>
            </a:r>
          </a:p>
        </p:txBody>
      </p:sp>
      <p:sp>
        <p:nvSpPr>
          <p:cNvPr id="11" name="Content Placeholder 18">
            <a:extLst>
              <a:ext uri="{FF2B5EF4-FFF2-40B4-BE49-F238E27FC236}">
                <a16:creationId xmlns:a16="http://schemas.microsoft.com/office/drawing/2014/main" id="{9D54FE4D-672E-B186-BFA0-440F5247FE85}"/>
              </a:ext>
            </a:extLst>
          </p:cNvPr>
          <p:cNvSpPr>
            <a:spLocks noGrp="1"/>
          </p:cNvSpPr>
          <p:nvPr>
            <p:ph sz="quarter" idx="33" hasCustomPrompt="1"/>
          </p:nvPr>
        </p:nvSpPr>
        <p:spPr>
          <a:xfrm>
            <a:off x="4588699" y="2883883"/>
            <a:ext cx="3212003" cy="2298701"/>
          </a:xfrm>
          <a:prstGeom prst="rect">
            <a:avLst/>
          </a:prstGeom>
        </p:spPr>
        <p:txBody>
          <a:bodyPr>
            <a:normAutofit/>
          </a:bodyPr>
          <a:lstStyle>
            <a:lvl1pPr marL="0" indent="0" algn="ctr">
              <a:buNone/>
              <a:defRPr lang="en-US" sz="1200" b="0" kern="1200" dirty="0">
                <a:solidFill>
                  <a:srgbClr val="FFC000"/>
                </a:solidFill>
                <a:latin typeface="Montserrat" pitchFamily="2" charset="77"/>
                <a:ea typeface="+mn-ea"/>
                <a:cs typeface="Arial" panose="020B0604020202020204" pitchFamily="34" charset="0"/>
              </a:defRPr>
            </a:lvl1pPr>
            <a:lvl2pPr marL="224361" marR="0" indent="0" algn="ctr" defTabSz="1219170" rtl="0" eaLnBrk="1" fontAlgn="auto" latinLnBrk="0" hangingPunct="1">
              <a:lnSpc>
                <a:spcPct val="100000"/>
              </a:lnSpc>
              <a:spcBef>
                <a:spcPct val="20000"/>
              </a:spcBef>
              <a:spcAft>
                <a:spcPts val="0"/>
              </a:spcAft>
              <a:buClrTx/>
              <a:buSzPct val="75000"/>
              <a:buFontTx/>
              <a:buNone/>
              <a:tabLst/>
              <a:defRPr sz="1600">
                <a:solidFill>
                  <a:schemeClr val="bg1"/>
                </a:solidFill>
              </a:defRPr>
            </a:lvl2pPr>
            <a:lvl3pPr marL="685783" marR="0" indent="-230712" algn="ctr" defTabSz="1219170" rtl="0" eaLnBrk="1" fontAlgn="auto" latinLnBrk="0" hangingPunct="1">
              <a:lnSpc>
                <a:spcPct val="100000"/>
              </a:lnSpc>
              <a:spcBef>
                <a:spcPct val="20000"/>
              </a:spcBef>
              <a:spcAft>
                <a:spcPts val="0"/>
              </a:spcAft>
              <a:buClrTx/>
              <a:buSzPct val="75000"/>
              <a:buFont typeface="Arial"/>
              <a:buChar char="•"/>
              <a:tabLst/>
              <a:defRPr sz="1600">
                <a:solidFill>
                  <a:schemeClr val="bg1"/>
                </a:solidFill>
              </a:defRPr>
            </a:lvl3pPr>
            <a:lvl4pPr marL="912261" marR="0" indent="-230712" algn="ctr" defTabSz="1219170" rtl="0" eaLnBrk="1" fontAlgn="auto" latinLnBrk="0" hangingPunct="1">
              <a:lnSpc>
                <a:spcPct val="100000"/>
              </a:lnSpc>
              <a:spcBef>
                <a:spcPct val="20000"/>
              </a:spcBef>
              <a:spcAft>
                <a:spcPts val="0"/>
              </a:spcAft>
              <a:buClrTx/>
              <a:buSzPct val="75000"/>
              <a:buFont typeface="Arial"/>
              <a:buChar char="•"/>
              <a:tabLst/>
              <a:defRPr sz="1600">
                <a:solidFill>
                  <a:schemeClr val="bg1"/>
                </a:solidFill>
              </a:defRPr>
            </a:lvl4pPr>
            <a:lvl5pPr marL="1142971" marR="0" indent="-230712" algn="ctr" defTabSz="1219170" rtl="0" eaLnBrk="1" fontAlgn="auto" latinLnBrk="0" hangingPunct="1">
              <a:lnSpc>
                <a:spcPct val="100000"/>
              </a:lnSpc>
              <a:spcBef>
                <a:spcPct val="20000"/>
              </a:spcBef>
              <a:spcAft>
                <a:spcPts val="0"/>
              </a:spcAft>
              <a:buClrTx/>
              <a:buSzPct val="75000"/>
              <a:buFont typeface="Arial"/>
              <a:buChar char="•"/>
              <a:tabLst/>
              <a:defRPr sz="1600">
                <a:solidFill>
                  <a:schemeClr val="bg1"/>
                </a:solidFill>
              </a:defRPr>
            </a:lvl5pPr>
          </a:lstStyle>
          <a:p>
            <a:pPr marL="0" marR="0" lvl="0" indent="0" algn="l" defTabSz="1219170" rtl="0" eaLnBrk="1" fontAlgn="auto" latinLnBrk="0" hangingPunct="1">
              <a:lnSpc>
                <a:spcPct val="100000"/>
              </a:lnSpc>
              <a:spcBef>
                <a:spcPct val="20000"/>
              </a:spcBef>
              <a:spcAft>
                <a:spcPts val="0"/>
              </a:spcAft>
              <a:buClrTx/>
              <a:buSzPct val="75000"/>
              <a:buFont typeface="Arial"/>
              <a:buNone/>
              <a:tabLst/>
              <a:defRPr/>
            </a:pPr>
            <a:r>
              <a:rPr lang="en-US" dirty="0"/>
              <a:t>Click here to edit master text</a:t>
            </a:r>
          </a:p>
        </p:txBody>
      </p:sp>
      <p:sp>
        <p:nvSpPr>
          <p:cNvPr id="4" name="Title 1">
            <a:extLst>
              <a:ext uri="{FF2B5EF4-FFF2-40B4-BE49-F238E27FC236}">
                <a16:creationId xmlns:a16="http://schemas.microsoft.com/office/drawing/2014/main" id="{10535AC0-1E7A-8D28-910B-B47CDBA22BD1}"/>
              </a:ext>
            </a:extLst>
          </p:cNvPr>
          <p:cNvSpPr>
            <a:spLocks noGrp="1"/>
          </p:cNvSpPr>
          <p:nvPr>
            <p:ph type="title" hasCustomPrompt="1"/>
          </p:nvPr>
        </p:nvSpPr>
        <p:spPr>
          <a:xfrm>
            <a:off x="304802" y="260305"/>
            <a:ext cx="9484541" cy="223789"/>
          </a:xfrm>
          <a:prstGeom prst="rect">
            <a:avLst/>
          </a:prstGeom>
        </p:spPr>
        <p:txBody>
          <a:bodyPr>
            <a:normAutofit/>
          </a:bodyPr>
          <a:lstStyle>
            <a:lvl1pPr>
              <a:defRPr sz="1000" b="1">
                <a:solidFill>
                  <a:schemeClr val="accent6">
                    <a:lumMod val="50000"/>
                  </a:schemeClr>
                </a:solidFill>
                <a:latin typeface="Montserrat" pitchFamily="2" charset="77"/>
                <a:cs typeface="Arial" panose="020B0604020202020204" pitchFamily="34" charset="0"/>
              </a:defRPr>
            </a:lvl1pPr>
          </a:lstStyle>
          <a:p>
            <a:r>
              <a:rPr lang="en-US" dirty="0"/>
              <a:t>EDIT SECTION TITLE CAPS</a:t>
            </a:r>
          </a:p>
        </p:txBody>
      </p:sp>
      <p:sp>
        <p:nvSpPr>
          <p:cNvPr id="5" name="Text Placeholder 16">
            <a:extLst>
              <a:ext uri="{FF2B5EF4-FFF2-40B4-BE49-F238E27FC236}">
                <a16:creationId xmlns:a16="http://schemas.microsoft.com/office/drawing/2014/main" id="{CA1132F4-1D6A-E1AE-4537-5FE0A3704B4B}"/>
              </a:ext>
            </a:extLst>
          </p:cNvPr>
          <p:cNvSpPr>
            <a:spLocks noGrp="1"/>
          </p:cNvSpPr>
          <p:nvPr>
            <p:ph type="body" sz="quarter" idx="17" hasCustomPrompt="1"/>
          </p:nvPr>
        </p:nvSpPr>
        <p:spPr>
          <a:xfrm>
            <a:off x="313764" y="497428"/>
            <a:ext cx="9497484" cy="419100"/>
          </a:xfrm>
          <a:prstGeom prst="rect">
            <a:avLst/>
          </a:prstGeom>
        </p:spPr>
        <p:txBody>
          <a:bodyPr>
            <a:noAutofit/>
          </a:bodyPr>
          <a:lstStyle>
            <a:lvl1pPr marL="0" indent="0">
              <a:spcBef>
                <a:spcPts val="0"/>
              </a:spcBef>
              <a:buNone/>
              <a:defRPr sz="2400" b="1">
                <a:solidFill>
                  <a:schemeClr val="accent6">
                    <a:lumMod val="50000"/>
                  </a:schemeClr>
                </a:solidFill>
                <a:latin typeface="Montserrat" pitchFamily="2" charset="77"/>
                <a:cs typeface="Arial" panose="020B0604020202020204" pitchFamily="34" charset="0"/>
              </a:defRPr>
            </a:lvl1pPr>
          </a:lstStyle>
          <a:p>
            <a:r>
              <a:rPr lang="en-US" dirty="0"/>
              <a:t>Title Text</a:t>
            </a:r>
          </a:p>
        </p:txBody>
      </p:sp>
      <p:sp>
        <p:nvSpPr>
          <p:cNvPr id="9" name="Text Placeholder 10">
            <a:extLst>
              <a:ext uri="{FF2B5EF4-FFF2-40B4-BE49-F238E27FC236}">
                <a16:creationId xmlns:a16="http://schemas.microsoft.com/office/drawing/2014/main" id="{33753E65-5D5C-5B9B-6C0C-54075AAEBBF9}"/>
              </a:ext>
            </a:extLst>
          </p:cNvPr>
          <p:cNvSpPr>
            <a:spLocks noGrp="1"/>
          </p:cNvSpPr>
          <p:nvPr>
            <p:ph type="body" sz="quarter" idx="26"/>
          </p:nvPr>
        </p:nvSpPr>
        <p:spPr>
          <a:xfrm>
            <a:off x="304802" y="929249"/>
            <a:ext cx="10174940" cy="406400"/>
          </a:xfrm>
          <a:prstGeom prst="rect">
            <a:avLst/>
          </a:prstGeom>
        </p:spPr>
        <p:txBody>
          <a:bodyPr>
            <a:normAutofit/>
          </a:bodyPr>
          <a:lstStyle>
            <a:lvl1pPr marL="0" indent="0">
              <a:buNone/>
              <a:defRPr sz="1200" b="0">
                <a:solidFill>
                  <a:schemeClr val="accent6">
                    <a:lumMod val="50000"/>
                  </a:schemeClr>
                </a:solidFill>
                <a:latin typeface="Montserrat" pitchFamily="2" charset="77"/>
                <a:cs typeface="Arial" panose="020B0604020202020204" pitchFamily="34" charset="0"/>
              </a:defRPr>
            </a:lvl1pPr>
          </a:lstStyle>
          <a:p>
            <a:pPr lvl="0"/>
            <a:r>
              <a:rPr lang="en-US"/>
              <a:t>Click to edit Master text styles</a:t>
            </a:r>
          </a:p>
        </p:txBody>
      </p:sp>
      <p:sp>
        <p:nvSpPr>
          <p:cNvPr id="2" name="Slide Number Placeholder 3">
            <a:extLst>
              <a:ext uri="{FF2B5EF4-FFF2-40B4-BE49-F238E27FC236}">
                <a16:creationId xmlns:a16="http://schemas.microsoft.com/office/drawing/2014/main" id="{6EA837F8-95AF-29F5-BFBF-16D8D89E9085}"/>
              </a:ext>
            </a:extLst>
          </p:cNvPr>
          <p:cNvSpPr>
            <a:spLocks noGrp="1"/>
          </p:cNvSpPr>
          <p:nvPr>
            <p:ph type="sldNum" sz="quarter" idx="4"/>
          </p:nvPr>
        </p:nvSpPr>
        <p:spPr>
          <a:xfrm>
            <a:off x="9143999" y="6301140"/>
            <a:ext cx="2743200" cy="365125"/>
          </a:xfrm>
          <a:prstGeom prst="rect">
            <a:avLst/>
          </a:prstGeom>
        </p:spPr>
        <p:txBody>
          <a:bodyPr vert="horz" lIns="91440" tIns="45720" rIns="91440" bIns="45720" rtlCol="0" anchor="ctr"/>
          <a:lstStyle>
            <a:lvl1pPr algn="r">
              <a:defRPr sz="900">
                <a:solidFill>
                  <a:schemeClr val="tx1">
                    <a:tint val="75000"/>
                  </a:schemeClr>
                </a:solidFill>
                <a:latin typeface="Montserrat" pitchFamily="2" charset="77"/>
                <a:cs typeface="Arial" panose="020B0604020202020204" pitchFamily="34" charset="0"/>
              </a:defRPr>
            </a:lvl1pPr>
          </a:lstStyle>
          <a:p>
            <a:fld id="{EFA9F64F-DF55-4F35-846F-7D0A41A02AF4}" type="slidenum">
              <a:rPr lang="en-US" smtClean="0"/>
              <a:pPr/>
              <a:t>‹#›</a:t>
            </a:fld>
            <a:endParaRPr lang="en-US"/>
          </a:p>
        </p:txBody>
      </p:sp>
    </p:spTree>
    <p:extLst>
      <p:ext uri="{BB962C8B-B14F-4D97-AF65-F5344CB8AC3E}">
        <p14:creationId xmlns:p14="http://schemas.microsoft.com/office/powerpoint/2010/main" val="353131677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ent 17">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CF230D3-1279-F70F-DB06-B3053F90AFAA}"/>
              </a:ext>
            </a:extLst>
          </p:cNvPr>
          <p:cNvSpPr/>
          <p:nvPr userDrawn="1"/>
        </p:nvSpPr>
        <p:spPr>
          <a:xfrm>
            <a:off x="6006353" y="0"/>
            <a:ext cx="6185647" cy="685799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25740"/>
              </a:solidFill>
              <a:latin typeface="Montserrat" pitchFamily="2" charset="77"/>
            </a:endParaRPr>
          </a:p>
        </p:txBody>
      </p:sp>
      <p:sp>
        <p:nvSpPr>
          <p:cNvPr id="19" name="Content Placeholder 18"/>
          <p:cNvSpPr>
            <a:spLocks noGrp="1"/>
          </p:cNvSpPr>
          <p:nvPr>
            <p:ph sz="quarter" idx="15" hasCustomPrompt="1"/>
          </p:nvPr>
        </p:nvSpPr>
        <p:spPr>
          <a:xfrm>
            <a:off x="519952" y="1752601"/>
            <a:ext cx="5154707" cy="4247510"/>
          </a:xfrm>
          <a:prstGeom prst="rect">
            <a:avLst/>
          </a:prstGeom>
        </p:spPr>
        <p:txBody>
          <a:bodyPr/>
          <a:lstStyle>
            <a:lvl1pPr marL="0" indent="0">
              <a:buNone/>
              <a:defRPr sz="2000" b="1">
                <a:solidFill>
                  <a:schemeClr val="accent6">
                    <a:lumMod val="50000"/>
                  </a:schemeClr>
                </a:solidFill>
                <a:latin typeface="Montserrat" pitchFamily="2" charset="77"/>
                <a:cs typeface="Arial" panose="020B0604020202020204" pitchFamily="34" charset="0"/>
              </a:defRPr>
            </a:lvl1pPr>
            <a:lvl2pPr marL="455073" marR="0" indent="-230712" algn="l" defTabSz="1219170" rtl="0" eaLnBrk="1" fontAlgn="auto" latinLnBrk="0" hangingPunct="1">
              <a:lnSpc>
                <a:spcPct val="100000"/>
              </a:lnSpc>
              <a:spcBef>
                <a:spcPct val="20000"/>
              </a:spcBef>
              <a:spcAft>
                <a:spcPts val="0"/>
              </a:spcAft>
              <a:buClrTx/>
              <a:buSzPct val="75000"/>
              <a:buFont typeface="Arial"/>
              <a:buChar char="•"/>
              <a:tabLst/>
              <a:defRPr sz="1200">
                <a:solidFill>
                  <a:schemeClr val="accent6">
                    <a:lumMod val="50000"/>
                  </a:schemeClr>
                </a:solidFill>
                <a:latin typeface="Montserrat" pitchFamily="2" charset="77"/>
                <a:cs typeface="Arial" panose="020B0604020202020204" pitchFamily="34" charset="0"/>
              </a:defRPr>
            </a:lvl2pPr>
            <a:lvl3pPr marL="685783" marR="0" indent="-230712" algn="l" defTabSz="1219170" rtl="0" eaLnBrk="1" fontAlgn="auto" latinLnBrk="0" hangingPunct="1">
              <a:lnSpc>
                <a:spcPct val="100000"/>
              </a:lnSpc>
              <a:spcBef>
                <a:spcPct val="20000"/>
              </a:spcBef>
              <a:spcAft>
                <a:spcPts val="0"/>
              </a:spcAft>
              <a:buClrTx/>
              <a:buSzPct val="75000"/>
              <a:buFont typeface="Arial"/>
              <a:buChar char="•"/>
              <a:tabLst/>
              <a:defRPr>
                <a:solidFill>
                  <a:srgbClr val="1E4866"/>
                </a:solidFill>
              </a:defRPr>
            </a:lvl3pPr>
            <a:lvl4pPr marL="912261" marR="0" indent="-230712" algn="l" defTabSz="1219170" rtl="0" eaLnBrk="1" fontAlgn="auto" latinLnBrk="0" hangingPunct="1">
              <a:lnSpc>
                <a:spcPct val="100000"/>
              </a:lnSpc>
              <a:spcBef>
                <a:spcPct val="20000"/>
              </a:spcBef>
              <a:spcAft>
                <a:spcPts val="0"/>
              </a:spcAft>
              <a:buClrTx/>
              <a:buSzPct val="75000"/>
              <a:buFont typeface="Arial"/>
              <a:buChar char="•"/>
              <a:tabLst/>
              <a:defRPr>
                <a:solidFill>
                  <a:srgbClr val="1E4866"/>
                </a:solidFill>
              </a:defRPr>
            </a:lvl4pPr>
            <a:lvl5pPr marL="1142971" marR="0" indent="-230712" algn="l" defTabSz="1219170" rtl="0" eaLnBrk="1" fontAlgn="auto" latinLnBrk="0" hangingPunct="1">
              <a:lnSpc>
                <a:spcPct val="100000"/>
              </a:lnSpc>
              <a:spcBef>
                <a:spcPct val="20000"/>
              </a:spcBef>
              <a:spcAft>
                <a:spcPts val="0"/>
              </a:spcAft>
              <a:buClrTx/>
              <a:buSzPct val="75000"/>
              <a:buFont typeface="Arial"/>
              <a:buChar char="•"/>
              <a:tabLst/>
              <a:defRPr>
                <a:solidFill>
                  <a:srgbClr val="1E4866"/>
                </a:solidFill>
              </a:defRPr>
            </a:lvl5pPr>
          </a:lstStyle>
          <a:p>
            <a:pPr lvl="0"/>
            <a:r>
              <a:rPr lang="en-US" dirty="0"/>
              <a:t>Click here to edit master text</a:t>
            </a:r>
          </a:p>
          <a:p>
            <a:pPr marL="455073" marR="0" lvl="1" indent="-230712" algn="l" defTabSz="1219170" rtl="0" eaLnBrk="1" fontAlgn="auto" latinLnBrk="0" hangingPunct="1">
              <a:lnSpc>
                <a:spcPct val="100000"/>
              </a:lnSpc>
              <a:spcBef>
                <a:spcPct val="20000"/>
              </a:spcBef>
              <a:spcAft>
                <a:spcPts val="0"/>
              </a:spcAft>
              <a:buClrTx/>
              <a:buSzPct val="75000"/>
              <a:buFont typeface="Arial"/>
              <a:buChar char="•"/>
              <a:tabLst/>
              <a:defRPr/>
            </a:pPr>
            <a:r>
              <a:rPr lang="en-US" dirty="0"/>
              <a:t>Click here to edit master text</a:t>
            </a:r>
          </a:p>
        </p:txBody>
      </p:sp>
      <p:sp>
        <p:nvSpPr>
          <p:cNvPr id="8" name="Text Placeholder 7">
            <a:extLst>
              <a:ext uri="{FF2B5EF4-FFF2-40B4-BE49-F238E27FC236}">
                <a16:creationId xmlns:a16="http://schemas.microsoft.com/office/drawing/2014/main" id="{0295AEE3-2DD6-154B-8027-B672DC51F483}"/>
              </a:ext>
            </a:extLst>
          </p:cNvPr>
          <p:cNvSpPr>
            <a:spLocks noGrp="1"/>
          </p:cNvSpPr>
          <p:nvPr>
            <p:ph type="body" sz="quarter" idx="28" hasCustomPrompt="1"/>
          </p:nvPr>
        </p:nvSpPr>
        <p:spPr>
          <a:xfrm>
            <a:off x="7191661" y="1343608"/>
            <a:ext cx="2000285" cy="292293"/>
          </a:xfrm>
          <a:prstGeom prst="rect">
            <a:avLst/>
          </a:prstGeom>
          <a:solidFill>
            <a:srgbClr val="125740"/>
          </a:solidFill>
        </p:spPr>
        <p:txBody>
          <a:bodyPr anchor="ctr">
            <a:noAutofit/>
          </a:bodyPr>
          <a:lstStyle>
            <a:lvl1pPr marL="0" indent="0" algn="l">
              <a:buNone/>
              <a:defRPr sz="1400" b="1" i="0" cap="none" baseline="0">
                <a:solidFill>
                  <a:srgbClr val="FFC000"/>
                </a:solidFill>
                <a:latin typeface="Montserrat" pitchFamily="2" charset="77"/>
                <a:cs typeface="Arial" panose="020B0604020202020204" pitchFamily="34" charset="0"/>
              </a:defRPr>
            </a:lvl1pPr>
          </a:lstStyle>
          <a:p>
            <a:pPr lvl="0"/>
            <a:r>
              <a:rPr lang="en-US" dirty="0"/>
              <a:t>TOPIC ONE</a:t>
            </a:r>
          </a:p>
        </p:txBody>
      </p:sp>
      <p:sp>
        <p:nvSpPr>
          <p:cNvPr id="10" name="Text Placeholder 12">
            <a:extLst>
              <a:ext uri="{FF2B5EF4-FFF2-40B4-BE49-F238E27FC236}">
                <a16:creationId xmlns:a16="http://schemas.microsoft.com/office/drawing/2014/main" id="{7D924A17-1303-4230-EACF-3AA22347C1BD}"/>
              </a:ext>
            </a:extLst>
          </p:cNvPr>
          <p:cNvSpPr>
            <a:spLocks noGrp="1"/>
          </p:cNvSpPr>
          <p:nvPr>
            <p:ph type="body" sz="quarter" idx="16" hasCustomPrompt="1"/>
          </p:nvPr>
        </p:nvSpPr>
        <p:spPr>
          <a:xfrm>
            <a:off x="7191664" y="1635901"/>
            <a:ext cx="4102681" cy="868583"/>
          </a:xfrm>
          <a:prstGeom prst="rect">
            <a:avLst/>
          </a:prstGeom>
          <a:solidFill>
            <a:srgbClr val="125740"/>
          </a:solidFill>
        </p:spPr>
        <p:txBody>
          <a:bodyPr>
            <a:normAutofit/>
          </a:bodyPr>
          <a:lstStyle>
            <a:lvl1pPr marL="228594" indent="-228594">
              <a:buFont typeface="Arial" panose="020B0604020202020204" pitchFamily="34" charset="0"/>
              <a:buChar char="•"/>
              <a:defRPr sz="1200">
                <a:solidFill>
                  <a:srgbClr val="FFC000"/>
                </a:solidFill>
                <a:latin typeface="Montserrat" pitchFamily="2" charset="77"/>
                <a:cs typeface="Arial" panose="020B0604020202020204" pitchFamily="34" charset="0"/>
              </a:defRPr>
            </a:lvl1pPr>
          </a:lstStyle>
          <a:p>
            <a:pPr lvl="0"/>
            <a:r>
              <a:rPr lang="en-US" dirty="0"/>
              <a:t>Brief description</a:t>
            </a:r>
          </a:p>
        </p:txBody>
      </p:sp>
      <p:sp>
        <p:nvSpPr>
          <p:cNvPr id="11" name="Text Placeholder 12">
            <a:extLst>
              <a:ext uri="{FF2B5EF4-FFF2-40B4-BE49-F238E27FC236}">
                <a16:creationId xmlns:a16="http://schemas.microsoft.com/office/drawing/2014/main" id="{91BBCE13-EC33-0DD9-811A-6BA4D60B2CF8}"/>
              </a:ext>
            </a:extLst>
          </p:cNvPr>
          <p:cNvSpPr>
            <a:spLocks noGrp="1"/>
          </p:cNvSpPr>
          <p:nvPr>
            <p:ph type="body" sz="quarter" idx="30" hasCustomPrompt="1"/>
          </p:nvPr>
        </p:nvSpPr>
        <p:spPr>
          <a:xfrm>
            <a:off x="7191664" y="3227053"/>
            <a:ext cx="4102681" cy="868583"/>
          </a:xfrm>
          <a:prstGeom prst="rect">
            <a:avLst/>
          </a:prstGeom>
          <a:solidFill>
            <a:srgbClr val="125740"/>
          </a:solidFill>
        </p:spPr>
        <p:txBody>
          <a:bodyPr>
            <a:normAutofit/>
          </a:bodyPr>
          <a:lstStyle>
            <a:lvl1pPr marL="228594" indent="-228594">
              <a:buFont typeface="Arial" panose="020B0604020202020204" pitchFamily="34" charset="0"/>
              <a:buChar char="•"/>
              <a:defRPr sz="1200">
                <a:solidFill>
                  <a:srgbClr val="FFC000"/>
                </a:solidFill>
                <a:latin typeface="Montserrat" pitchFamily="2" charset="77"/>
                <a:cs typeface="Arial" panose="020B0604020202020204" pitchFamily="34" charset="0"/>
              </a:defRPr>
            </a:lvl1pPr>
          </a:lstStyle>
          <a:p>
            <a:pPr lvl="0"/>
            <a:r>
              <a:rPr lang="en-US"/>
              <a:t>Brief description</a:t>
            </a:r>
          </a:p>
        </p:txBody>
      </p:sp>
      <p:sp>
        <p:nvSpPr>
          <p:cNvPr id="12" name="Text Placeholder 12">
            <a:extLst>
              <a:ext uri="{FF2B5EF4-FFF2-40B4-BE49-F238E27FC236}">
                <a16:creationId xmlns:a16="http://schemas.microsoft.com/office/drawing/2014/main" id="{344AF00F-BBAA-E06E-3F18-89BF168BA885}"/>
              </a:ext>
            </a:extLst>
          </p:cNvPr>
          <p:cNvSpPr>
            <a:spLocks noGrp="1"/>
          </p:cNvSpPr>
          <p:nvPr>
            <p:ph type="body" sz="quarter" idx="31" hasCustomPrompt="1"/>
          </p:nvPr>
        </p:nvSpPr>
        <p:spPr>
          <a:xfrm>
            <a:off x="7191664" y="5000323"/>
            <a:ext cx="4102681" cy="868583"/>
          </a:xfrm>
          <a:prstGeom prst="rect">
            <a:avLst/>
          </a:prstGeom>
          <a:solidFill>
            <a:srgbClr val="125740"/>
          </a:solidFill>
        </p:spPr>
        <p:txBody>
          <a:bodyPr>
            <a:normAutofit/>
          </a:bodyPr>
          <a:lstStyle>
            <a:lvl1pPr marL="228594" indent="-228594">
              <a:buFont typeface="Arial" panose="020B0604020202020204" pitchFamily="34" charset="0"/>
              <a:buChar char="•"/>
              <a:defRPr sz="1200">
                <a:solidFill>
                  <a:srgbClr val="FFC000"/>
                </a:solidFill>
                <a:latin typeface="Montserrat" pitchFamily="2" charset="77"/>
                <a:cs typeface="Arial" panose="020B0604020202020204" pitchFamily="34" charset="0"/>
              </a:defRPr>
            </a:lvl1pPr>
          </a:lstStyle>
          <a:p>
            <a:pPr lvl="0"/>
            <a:r>
              <a:rPr lang="en-US"/>
              <a:t>Brief description</a:t>
            </a:r>
          </a:p>
        </p:txBody>
      </p:sp>
      <p:sp>
        <p:nvSpPr>
          <p:cNvPr id="16" name="Title 1">
            <a:extLst>
              <a:ext uri="{FF2B5EF4-FFF2-40B4-BE49-F238E27FC236}">
                <a16:creationId xmlns:a16="http://schemas.microsoft.com/office/drawing/2014/main" id="{B1B22124-B84A-24A6-5DF6-4BFEFAE641ED}"/>
              </a:ext>
            </a:extLst>
          </p:cNvPr>
          <p:cNvSpPr>
            <a:spLocks noGrp="1"/>
          </p:cNvSpPr>
          <p:nvPr>
            <p:ph type="title" hasCustomPrompt="1"/>
          </p:nvPr>
        </p:nvSpPr>
        <p:spPr>
          <a:xfrm>
            <a:off x="304803" y="260305"/>
            <a:ext cx="5701550" cy="223789"/>
          </a:xfrm>
          <a:prstGeom prst="rect">
            <a:avLst/>
          </a:prstGeom>
        </p:spPr>
        <p:txBody>
          <a:bodyPr>
            <a:normAutofit/>
          </a:bodyPr>
          <a:lstStyle>
            <a:lvl1pPr>
              <a:defRPr sz="1000" b="1">
                <a:solidFill>
                  <a:schemeClr val="accent6">
                    <a:lumMod val="50000"/>
                  </a:schemeClr>
                </a:solidFill>
                <a:latin typeface="Montserrat" pitchFamily="2" charset="77"/>
                <a:cs typeface="Arial" panose="020B0604020202020204" pitchFamily="34" charset="0"/>
              </a:defRPr>
            </a:lvl1pPr>
          </a:lstStyle>
          <a:p>
            <a:r>
              <a:rPr lang="en-US"/>
              <a:t>EDIT SECTION TITLE CAPS</a:t>
            </a:r>
          </a:p>
        </p:txBody>
      </p:sp>
      <p:sp>
        <p:nvSpPr>
          <p:cNvPr id="17" name="Text Placeholder 16">
            <a:extLst>
              <a:ext uri="{FF2B5EF4-FFF2-40B4-BE49-F238E27FC236}">
                <a16:creationId xmlns:a16="http://schemas.microsoft.com/office/drawing/2014/main" id="{824C4A38-39D7-102C-980D-24CDDD89F52E}"/>
              </a:ext>
            </a:extLst>
          </p:cNvPr>
          <p:cNvSpPr>
            <a:spLocks noGrp="1"/>
          </p:cNvSpPr>
          <p:nvPr>
            <p:ph type="body" sz="quarter" idx="17" hasCustomPrompt="1"/>
          </p:nvPr>
        </p:nvSpPr>
        <p:spPr>
          <a:xfrm>
            <a:off x="313764" y="497428"/>
            <a:ext cx="5692589" cy="419100"/>
          </a:xfrm>
          <a:prstGeom prst="rect">
            <a:avLst/>
          </a:prstGeom>
        </p:spPr>
        <p:txBody>
          <a:bodyPr>
            <a:noAutofit/>
          </a:bodyPr>
          <a:lstStyle>
            <a:lvl1pPr marL="0" indent="0">
              <a:spcBef>
                <a:spcPts val="0"/>
              </a:spcBef>
              <a:buNone/>
              <a:defRPr sz="2400" b="1">
                <a:solidFill>
                  <a:schemeClr val="accent6">
                    <a:lumMod val="50000"/>
                  </a:schemeClr>
                </a:solidFill>
                <a:latin typeface="Montserrat" pitchFamily="2" charset="77"/>
                <a:cs typeface="Arial" panose="020B0604020202020204" pitchFamily="34" charset="0"/>
              </a:defRPr>
            </a:lvl1pPr>
          </a:lstStyle>
          <a:p>
            <a:r>
              <a:rPr lang="en-US"/>
              <a:t>Title Text</a:t>
            </a:r>
          </a:p>
        </p:txBody>
      </p:sp>
      <p:sp>
        <p:nvSpPr>
          <p:cNvPr id="18" name="Text Placeholder 10">
            <a:extLst>
              <a:ext uri="{FF2B5EF4-FFF2-40B4-BE49-F238E27FC236}">
                <a16:creationId xmlns:a16="http://schemas.microsoft.com/office/drawing/2014/main" id="{960EA51A-09F0-AE2B-7ED5-C2FBDF42FBF6}"/>
              </a:ext>
            </a:extLst>
          </p:cNvPr>
          <p:cNvSpPr>
            <a:spLocks noGrp="1"/>
          </p:cNvSpPr>
          <p:nvPr>
            <p:ph type="body" sz="quarter" idx="26"/>
          </p:nvPr>
        </p:nvSpPr>
        <p:spPr>
          <a:xfrm>
            <a:off x="304802" y="929249"/>
            <a:ext cx="5701551" cy="406400"/>
          </a:xfrm>
          <a:prstGeom prst="rect">
            <a:avLst/>
          </a:prstGeom>
        </p:spPr>
        <p:txBody>
          <a:bodyPr>
            <a:normAutofit/>
          </a:bodyPr>
          <a:lstStyle>
            <a:lvl1pPr marL="0" indent="0">
              <a:buNone/>
              <a:defRPr sz="1200" b="0">
                <a:solidFill>
                  <a:schemeClr val="accent6">
                    <a:lumMod val="50000"/>
                  </a:schemeClr>
                </a:solidFill>
                <a:latin typeface="Montserrat" pitchFamily="2" charset="77"/>
                <a:cs typeface="Arial" panose="020B0604020202020204" pitchFamily="34" charset="0"/>
              </a:defRPr>
            </a:lvl1pPr>
          </a:lstStyle>
          <a:p>
            <a:pPr lvl="0"/>
            <a:r>
              <a:rPr lang="en-US"/>
              <a:t>Click to edit Master text styles</a:t>
            </a:r>
          </a:p>
        </p:txBody>
      </p:sp>
      <p:sp>
        <p:nvSpPr>
          <p:cNvPr id="4" name="Slide Number Placeholder 3">
            <a:extLst>
              <a:ext uri="{FF2B5EF4-FFF2-40B4-BE49-F238E27FC236}">
                <a16:creationId xmlns:a16="http://schemas.microsoft.com/office/drawing/2014/main" id="{621E6240-9BD5-9856-B281-23F7315250EF}"/>
              </a:ext>
            </a:extLst>
          </p:cNvPr>
          <p:cNvSpPr>
            <a:spLocks noGrp="1"/>
          </p:cNvSpPr>
          <p:nvPr>
            <p:ph type="sldNum" sz="quarter" idx="4"/>
          </p:nvPr>
        </p:nvSpPr>
        <p:spPr>
          <a:xfrm>
            <a:off x="9143999" y="6301140"/>
            <a:ext cx="2743200" cy="365125"/>
          </a:xfrm>
          <a:prstGeom prst="rect">
            <a:avLst/>
          </a:prstGeom>
        </p:spPr>
        <p:txBody>
          <a:bodyPr vert="horz" lIns="91440" tIns="45720" rIns="91440" bIns="45720" rtlCol="0" anchor="ctr"/>
          <a:lstStyle>
            <a:lvl1pPr algn="r">
              <a:defRPr sz="900">
                <a:solidFill>
                  <a:schemeClr val="tx1">
                    <a:tint val="75000"/>
                  </a:schemeClr>
                </a:solidFill>
                <a:latin typeface="Montserrat" pitchFamily="2" charset="77"/>
                <a:cs typeface="Arial" panose="020B0604020202020204" pitchFamily="34" charset="0"/>
              </a:defRPr>
            </a:lvl1pPr>
          </a:lstStyle>
          <a:p>
            <a:fld id="{EFA9F64F-DF55-4F35-846F-7D0A41A02AF4}" type="slidenum">
              <a:rPr lang="en-US" smtClean="0"/>
              <a:pPr/>
              <a:t>‹#›</a:t>
            </a:fld>
            <a:endParaRPr lang="en-US"/>
          </a:p>
        </p:txBody>
      </p:sp>
      <p:pic>
        <p:nvPicPr>
          <p:cNvPr id="5" name="Picture 4" descr="A black and blue logo&#10;&#10;AI-generated content may be incorrect.">
            <a:extLst>
              <a:ext uri="{FF2B5EF4-FFF2-40B4-BE49-F238E27FC236}">
                <a16:creationId xmlns:a16="http://schemas.microsoft.com/office/drawing/2014/main" id="{27139E6E-E21E-085C-FF7C-0075061013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46634" y="365125"/>
            <a:ext cx="1502465" cy="265141"/>
          </a:xfrm>
          <a:prstGeom prst="rect">
            <a:avLst/>
          </a:prstGeom>
        </p:spPr>
      </p:pic>
      <p:pic>
        <p:nvPicPr>
          <p:cNvPr id="7" name="Picture 6" descr="A black background with white text&#10;&#10;AI-generated content may be incorrect.">
            <a:extLst>
              <a:ext uri="{FF2B5EF4-FFF2-40B4-BE49-F238E27FC236}">
                <a16:creationId xmlns:a16="http://schemas.microsoft.com/office/drawing/2014/main" id="{1D244CCA-87AC-496E-6477-EE4C1ED6BF48}"/>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9893" t="36250" r="20965" b="51441"/>
          <a:stretch>
            <a:fillRect/>
          </a:stretch>
        </p:blipFill>
        <p:spPr>
          <a:xfrm>
            <a:off x="10132844" y="317227"/>
            <a:ext cx="1754355" cy="365125"/>
          </a:xfrm>
          <a:prstGeom prst="rect">
            <a:avLst/>
          </a:prstGeom>
        </p:spPr>
      </p:pic>
    </p:spTree>
    <p:extLst>
      <p:ext uri="{BB962C8B-B14F-4D97-AF65-F5344CB8AC3E}">
        <p14:creationId xmlns:p14="http://schemas.microsoft.com/office/powerpoint/2010/main" val="276796200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6 colored Content">
    <p:spTree>
      <p:nvGrpSpPr>
        <p:cNvPr id="1" name=""/>
        <p:cNvGrpSpPr/>
        <p:nvPr/>
      </p:nvGrpSpPr>
      <p:grpSpPr>
        <a:xfrm>
          <a:off x="0" y="0"/>
          <a:ext cx="0" cy="0"/>
          <a:chOff x="0" y="0"/>
          <a:chExt cx="0" cy="0"/>
        </a:xfrm>
      </p:grpSpPr>
      <p:sp>
        <p:nvSpPr>
          <p:cNvPr id="6" name="Text Placeholder 7">
            <a:extLst>
              <a:ext uri="{FF2B5EF4-FFF2-40B4-BE49-F238E27FC236}">
                <a16:creationId xmlns:a16="http://schemas.microsoft.com/office/drawing/2014/main" id="{4CEC2BB2-4495-4DD2-8CAB-77E5C26D4E5B}"/>
              </a:ext>
            </a:extLst>
          </p:cNvPr>
          <p:cNvSpPr>
            <a:spLocks noGrp="1"/>
          </p:cNvSpPr>
          <p:nvPr>
            <p:ph type="body" sz="quarter" idx="12"/>
          </p:nvPr>
        </p:nvSpPr>
        <p:spPr>
          <a:xfrm>
            <a:off x="4375151" y="4159910"/>
            <a:ext cx="3441700" cy="1707490"/>
          </a:xfrm>
          <a:prstGeom prst="rect">
            <a:avLst/>
          </a:prstGeom>
          <a:solidFill>
            <a:srgbClr val="125740"/>
          </a:solidFill>
        </p:spPr>
        <p:txBody>
          <a:bodyPr lIns="274320" tIns="274320" rIns="274320" bIns="274320" anchor="t">
            <a:noAutofit/>
          </a:bodyPr>
          <a:lstStyle>
            <a:lvl1pPr marL="0" indent="0" algn="l">
              <a:lnSpc>
                <a:spcPct val="130000"/>
              </a:lnSpc>
              <a:spcBef>
                <a:spcPts val="600"/>
              </a:spcBef>
              <a:buNone/>
              <a:defRPr sz="1200" b="0" i="0" cap="none" baseline="0">
                <a:solidFill>
                  <a:srgbClr val="FFC000"/>
                </a:solidFill>
                <a:latin typeface="Montserrat" pitchFamily="2" charset="77"/>
                <a:cs typeface="Arial" panose="020B0604020202020204" pitchFamily="34" charset="0"/>
              </a:defRPr>
            </a:lvl1pPr>
          </a:lstStyle>
          <a:p>
            <a:pPr lvl="0"/>
            <a:r>
              <a:rPr lang="en-US" dirty="0"/>
              <a:t>Edit Master text styles</a:t>
            </a:r>
          </a:p>
        </p:txBody>
      </p:sp>
      <p:sp>
        <p:nvSpPr>
          <p:cNvPr id="7" name="Text Placeholder 7">
            <a:extLst>
              <a:ext uri="{FF2B5EF4-FFF2-40B4-BE49-F238E27FC236}">
                <a16:creationId xmlns:a16="http://schemas.microsoft.com/office/drawing/2014/main" id="{F3E59CDA-5CC6-41F1-A588-1596BCA7B366}"/>
              </a:ext>
            </a:extLst>
          </p:cNvPr>
          <p:cNvSpPr>
            <a:spLocks noGrp="1"/>
          </p:cNvSpPr>
          <p:nvPr>
            <p:ph type="body" sz="quarter" idx="14"/>
          </p:nvPr>
        </p:nvSpPr>
        <p:spPr>
          <a:xfrm>
            <a:off x="7912102" y="4159910"/>
            <a:ext cx="3441700" cy="1707490"/>
          </a:xfrm>
          <a:prstGeom prst="rect">
            <a:avLst/>
          </a:prstGeom>
          <a:solidFill>
            <a:srgbClr val="FFC000"/>
          </a:solidFill>
        </p:spPr>
        <p:txBody>
          <a:bodyPr lIns="274320" tIns="274320" rIns="274320" bIns="274320" anchor="t">
            <a:noAutofit/>
          </a:bodyPr>
          <a:lstStyle>
            <a:lvl1pPr marL="0" indent="0" algn="l">
              <a:lnSpc>
                <a:spcPct val="130000"/>
              </a:lnSpc>
              <a:spcBef>
                <a:spcPts val="600"/>
              </a:spcBef>
              <a:buNone/>
              <a:defRPr sz="1200" b="0" i="0" cap="none" baseline="0">
                <a:solidFill>
                  <a:schemeClr val="accent6">
                    <a:lumMod val="50000"/>
                  </a:schemeClr>
                </a:solidFill>
                <a:latin typeface="Montserrat" pitchFamily="2" charset="77"/>
                <a:cs typeface="Arial" panose="020B0604020202020204" pitchFamily="34" charset="0"/>
              </a:defRPr>
            </a:lvl1pPr>
          </a:lstStyle>
          <a:p>
            <a:pPr lvl="0"/>
            <a:r>
              <a:rPr lang="en-US" dirty="0"/>
              <a:t>Edit Master text styles</a:t>
            </a:r>
          </a:p>
        </p:txBody>
      </p:sp>
      <p:sp>
        <p:nvSpPr>
          <p:cNvPr id="9" name="Text Placeholder 7">
            <a:extLst>
              <a:ext uri="{FF2B5EF4-FFF2-40B4-BE49-F238E27FC236}">
                <a16:creationId xmlns:a16="http://schemas.microsoft.com/office/drawing/2014/main" id="{8977F128-6B1E-4A58-8F88-282FABD4FFC1}"/>
              </a:ext>
            </a:extLst>
          </p:cNvPr>
          <p:cNvSpPr>
            <a:spLocks noGrp="1"/>
          </p:cNvSpPr>
          <p:nvPr>
            <p:ph type="body" sz="quarter" idx="16"/>
          </p:nvPr>
        </p:nvSpPr>
        <p:spPr>
          <a:xfrm>
            <a:off x="838200" y="4159910"/>
            <a:ext cx="3441700" cy="1707490"/>
          </a:xfrm>
          <a:prstGeom prst="rect">
            <a:avLst/>
          </a:prstGeom>
          <a:solidFill>
            <a:srgbClr val="FFC000"/>
          </a:solidFill>
        </p:spPr>
        <p:txBody>
          <a:bodyPr lIns="274320" tIns="274320" rIns="274320" bIns="274320" anchor="t">
            <a:noAutofit/>
          </a:bodyPr>
          <a:lstStyle>
            <a:lvl1pPr marL="0" indent="0" algn="l">
              <a:lnSpc>
                <a:spcPct val="130000"/>
              </a:lnSpc>
              <a:spcBef>
                <a:spcPts val="600"/>
              </a:spcBef>
              <a:buNone/>
              <a:defRPr sz="1200" b="0" i="0" cap="none" baseline="0">
                <a:solidFill>
                  <a:schemeClr val="accent6">
                    <a:lumMod val="50000"/>
                  </a:schemeClr>
                </a:solidFill>
                <a:latin typeface="Montserrat" pitchFamily="2" charset="77"/>
                <a:cs typeface="Arial" panose="020B0604020202020204" pitchFamily="34" charset="0"/>
              </a:defRPr>
            </a:lvl1pPr>
          </a:lstStyle>
          <a:p>
            <a:pPr lvl="0"/>
            <a:r>
              <a:rPr lang="en-US" dirty="0"/>
              <a:t>Edit Master text styles</a:t>
            </a:r>
          </a:p>
        </p:txBody>
      </p:sp>
      <p:sp>
        <p:nvSpPr>
          <p:cNvPr id="10" name="Text Placeholder 7">
            <a:extLst>
              <a:ext uri="{FF2B5EF4-FFF2-40B4-BE49-F238E27FC236}">
                <a16:creationId xmlns:a16="http://schemas.microsoft.com/office/drawing/2014/main" id="{CD6A4CEA-F2DF-4EC7-A2AE-3F4BE2CB4A2B}"/>
              </a:ext>
            </a:extLst>
          </p:cNvPr>
          <p:cNvSpPr>
            <a:spLocks noGrp="1"/>
          </p:cNvSpPr>
          <p:nvPr>
            <p:ph type="body" sz="quarter" idx="18"/>
          </p:nvPr>
        </p:nvSpPr>
        <p:spPr>
          <a:xfrm>
            <a:off x="4375151" y="2339420"/>
            <a:ext cx="3441700" cy="1707490"/>
          </a:xfrm>
          <a:prstGeom prst="rect">
            <a:avLst/>
          </a:prstGeom>
          <a:solidFill>
            <a:srgbClr val="FFC000"/>
          </a:solidFill>
        </p:spPr>
        <p:txBody>
          <a:bodyPr lIns="274320" tIns="274320" rIns="274320" bIns="274320" anchor="t">
            <a:noAutofit/>
          </a:bodyPr>
          <a:lstStyle>
            <a:lvl1pPr marL="0" indent="0" algn="l">
              <a:lnSpc>
                <a:spcPct val="130000"/>
              </a:lnSpc>
              <a:spcBef>
                <a:spcPts val="600"/>
              </a:spcBef>
              <a:buNone/>
              <a:defRPr sz="1200" b="0" i="0" cap="none" baseline="0">
                <a:solidFill>
                  <a:schemeClr val="accent6">
                    <a:lumMod val="50000"/>
                  </a:schemeClr>
                </a:solidFill>
                <a:latin typeface="Montserrat" pitchFamily="2" charset="77"/>
                <a:cs typeface="Arial" panose="020B0604020202020204" pitchFamily="34" charset="0"/>
              </a:defRPr>
            </a:lvl1pPr>
          </a:lstStyle>
          <a:p>
            <a:pPr lvl="0"/>
            <a:r>
              <a:rPr lang="en-US" dirty="0"/>
              <a:t>Edit Master text styles</a:t>
            </a:r>
          </a:p>
        </p:txBody>
      </p:sp>
      <p:sp>
        <p:nvSpPr>
          <p:cNvPr id="11" name="Text Placeholder 7">
            <a:extLst>
              <a:ext uri="{FF2B5EF4-FFF2-40B4-BE49-F238E27FC236}">
                <a16:creationId xmlns:a16="http://schemas.microsoft.com/office/drawing/2014/main" id="{13C2C3F6-5AF6-416C-8622-66E20F6BA8B1}"/>
              </a:ext>
            </a:extLst>
          </p:cNvPr>
          <p:cNvSpPr>
            <a:spLocks noGrp="1"/>
          </p:cNvSpPr>
          <p:nvPr>
            <p:ph type="body" sz="quarter" idx="19"/>
          </p:nvPr>
        </p:nvSpPr>
        <p:spPr>
          <a:xfrm>
            <a:off x="7912102" y="2339420"/>
            <a:ext cx="3441700" cy="1707490"/>
          </a:xfrm>
          <a:prstGeom prst="rect">
            <a:avLst/>
          </a:prstGeom>
          <a:solidFill>
            <a:srgbClr val="125740"/>
          </a:solidFill>
        </p:spPr>
        <p:txBody>
          <a:bodyPr lIns="274320" tIns="274320" rIns="274320" bIns="274320" anchor="t">
            <a:noAutofit/>
          </a:bodyPr>
          <a:lstStyle>
            <a:lvl1pPr marL="0" indent="0" algn="l">
              <a:lnSpc>
                <a:spcPct val="130000"/>
              </a:lnSpc>
              <a:spcBef>
                <a:spcPts val="600"/>
              </a:spcBef>
              <a:buNone/>
              <a:defRPr sz="1200" b="0" i="0" cap="none" baseline="0">
                <a:solidFill>
                  <a:srgbClr val="FFC000"/>
                </a:solidFill>
                <a:latin typeface="Montserrat" pitchFamily="2" charset="77"/>
                <a:cs typeface="Arial" panose="020B0604020202020204" pitchFamily="34" charset="0"/>
              </a:defRPr>
            </a:lvl1pPr>
          </a:lstStyle>
          <a:p>
            <a:pPr lvl="0"/>
            <a:r>
              <a:rPr lang="en-US" dirty="0"/>
              <a:t>Edit Master text styles</a:t>
            </a:r>
          </a:p>
        </p:txBody>
      </p:sp>
      <p:sp>
        <p:nvSpPr>
          <p:cNvPr id="12" name="Text Placeholder 7">
            <a:extLst>
              <a:ext uri="{FF2B5EF4-FFF2-40B4-BE49-F238E27FC236}">
                <a16:creationId xmlns:a16="http://schemas.microsoft.com/office/drawing/2014/main" id="{7423B2EE-21CD-404E-826F-F203CD095DE3}"/>
              </a:ext>
            </a:extLst>
          </p:cNvPr>
          <p:cNvSpPr>
            <a:spLocks noGrp="1"/>
          </p:cNvSpPr>
          <p:nvPr>
            <p:ph type="body" sz="quarter" idx="20"/>
          </p:nvPr>
        </p:nvSpPr>
        <p:spPr>
          <a:xfrm>
            <a:off x="838200" y="2339420"/>
            <a:ext cx="3441700" cy="1707490"/>
          </a:xfrm>
          <a:prstGeom prst="rect">
            <a:avLst/>
          </a:prstGeom>
          <a:solidFill>
            <a:srgbClr val="125740"/>
          </a:solidFill>
        </p:spPr>
        <p:txBody>
          <a:bodyPr lIns="274320" tIns="274320" rIns="274320" bIns="274320" anchor="t">
            <a:noAutofit/>
          </a:bodyPr>
          <a:lstStyle>
            <a:lvl1pPr marL="0" indent="0" algn="l">
              <a:lnSpc>
                <a:spcPct val="130000"/>
              </a:lnSpc>
              <a:spcBef>
                <a:spcPts val="600"/>
              </a:spcBef>
              <a:buNone/>
              <a:defRPr sz="1200" b="0" i="0" cap="none" baseline="0">
                <a:solidFill>
                  <a:srgbClr val="FFC000"/>
                </a:solidFill>
                <a:latin typeface="Montserrat" pitchFamily="2" charset="77"/>
                <a:cs typeface="Arial" panose="020B0604020202020204" pitchFamily="34" charset="0"/>
              </a:defRPr>
            </a:lvl1pPr>
          </a:lstStyle>
          <a:p>
            <a:pPr lvl="0"/>
            <a:r>
              <a:rPr lang="en-US" dirty="0"/>
              <a:t>Edit Master text styles</a:t>
            </a:r>
          </a:p>
        </p:txBody>
      </p:sp>
      <p:sp>
        <p:nvSpPr>
          <p:cNvPr id="20" name="Title 1">
            <a:extLst>
              <a:ext uri="{FF2B5EF4-FFF2-40B4-BE49-F238E27FC236}">
                <a16:creationId xmlns:a16="http://schemas.microsoft.com/office/drawing/2014/main" id="{D3B00F96-D581-7144-659F-0E8F91F14601}"/>
              </a:ext>
            </a:extLst>
          </p:cNvPr>
          <p:cNvSpPr>
            <a:spLocks noGrp="1"/>
          </p:cNvSpPr>
          <p:nvPr>
            <p:ph type="title" hasCustomPrompt="1"/>
          </p:nvPr>
        </p:nvSpPr>
        <p:spPr>
          <a:xfrm>
            <a:off x="304802" y="260305"/>
            <a:ext cx="9484541" cy="223789"/>
          </a:xfrm>
          <a:prstGeom prst="rect">
            <a:avLst/>
          </a:prstGeom>
        </p:spPr>
        <p:txBody>
          <a:bodyPr>
            <a:normAutofit/>
          </a:bodyPr>
          <a:lstStyle>
            <a:lvl1pPr>
              <a:defRPr sz="1000" b="1">
                <a:solidFill>
                  <a:schemeClr val="accent6">
                    <a:lumMod val="50000"/>
                  </a:schemeClr>
                </a:solidFill>
                <a:latin typeface="Montserrat" pitchFamily="2" charset="77"/>
                <a:cs typeface="Arial" panose="020B0604020202020204" pitchFamily="34" charset="0"/>
              </a:defRPr>
            </a:lvl1pPr>
          </a:lstStyle>
          <a:p>
            <a:r>
              <a:rPr lang="en-US" dirty="0"/>
              <a:t>EDIT SECTION TITLE CAPS</a:t>
            </a:r>
          </a:p>
        </p:txBody>
      </p:sp>
      <p:sp>
        <p:nvSpPr>
          <p:cNvPr id="21" name="Text Placeholder 16">
            <a:extLst>
              <a:ext uri="{FF2B5EF4-FFF2-40B4-BE49-F238E27FC236}">
                <a16:creationId xmlns:a16="http://schemas.microsoft.com/office/drawing/2014/main" id="{0E9ECF39-3634-8AC8-AB34-2CCDB24B7DB5}"/>
              </a:ext>
            </a:extLst>
          </p:cNvPr>
          <p:cNvSpPr>
            <a:spLocks noGrp="1"/>
          </p:cNvSpPr>
          <p:nvPr>
            <p:ph type="body" sz="quarter" idx="17" hasCustomPrompt="1"/>
          </p:nvPr>
        </p:nvSpPr>
        <p:spPr>
          <a:xfrm>
            <a:off x="313764" y="497428"/>
            <a:ext cx="9497484" cy="419100"/>
          </a:xfrm>
          <a:prstGeom prst="rect">
            <a:avLst/>
          </a:prstGeom>
        </p:spPr>
        <p:txBody>
          <a:bodyPr>
            <a:noAutofit/>
          </a:bodyPr>
          <a:lstStyle>
            <a:lvl1pPr marL="0" indent="0">
              <a:spcBef>
                <a:spcPts val="0"/>
              </a:spcBef>
              <a:buNone/>
              <a:defRPr sz="2400" b="1">
                <a:solidFill>
                  <a:schemeClr val="accent6">
                    <a:lumMod val="50000"/>
                  </a:schemeClr>
                </a:solidFill>
                <a:latin typeface="Montserrat" pitchFamily="2" charset="77"/>
                <a:cs typeface="Arial" panose="020B0604020202020204" pitchFamily="34" charset="0"/>
              </a:defRPr>
            </a:lvl1pPr>
          </a:lstStyle>
          <a:p>
            <a:r>
              <a:rPr lang="en-US" dirty="0"/>
              <a:t>Title Text</a:t>
            </a:r>
          </a:p>
        </p:txBody>
      </p:sp>
      <p:sp>
        <p:nvSpPr>
          <p:cNvPr id="22" name="Text Placeholder 10">
            <a:extLst>
              <a:ext uri="{FF2B5EF4-FFF2-40B4-BE49-F238E27FC236}">
                <a16:creationId xmlns:a16="http://schemas.microsoft.com/office/drawing/2014/main" id="{194607B5-83B0-D362-802D-534684CE889C}"/>
              </a:ext>
            </a:extLst>
          </p:cNvPr>
          <p:cNvSpPr>
            <a:spLocks noGrp="1"/>
          </p:cNvSpPr>
          <p:nvPr>
            <p:ph type="body" sz="quarter" idx="26"/>
          </p:nvPr>
        </p:nvSpPr>
        <p:spPr>
          <a:xfrm>
            <a:off x="304802" y="929249"/>
            <a:ext cx="10174940" cy="406400"/>
          </a:xfrm>
          <a:prstGeom prst="rect">
            <a:avLst/>
          </a:prstGeom>
        </p:spPr>
        <p:txBody>
          <a:bodyPr>
            <a:normAutofit/>
          </a:bodyPr>
          <a:lstStyle>
            <a:lvl1pPr marL="0" indent="0">
              <a:buNone/>
              <a:defRPr sz="1200" b="0">
                <a:solidFill>
                  <a:schemeClr val="accent6">
                    <a:lumMod val="50000"/>
                  </a:schemeClr>
                </a:solidFill>
                <a:latin typeface="Montserrat" pitchFamily="2" charset="77"/>
                <a:cs typeface="Arial" panose="020B0604020202020204" pitchFamily="34" charset="0"/>
              </a:defRPr>
            </a:lvl1pPr>
          </a:lstStyle>
          <a:p>
            <a:pPr lvl="0"/>
            <a:r>
              <a:rPr lang="en-US"/>
              <a:t>Click to edit Master text styles</a:t>
            </a:r>
          </a:p>
        </p:txBody>
      </p:sp>
      <p:sp>
        <p:nvSpPr>
          <p:cNvPr id="2" name="Slide Number Placeholder 3">
            <a:extLst>
              <a:ext uri="{FF2B5EF4-FFF2-40B4-BE49-F238E27FC236}">
                <a16:creationId xmlns:a16="http://schemas.microsoft.com/office/drawing/2014/main" id="{B43C7B23-B4B0-A64E-E0D4-22A241662B89}"/>
              </a:ext>
            </a:extLst>
          </p:cNvPr>
          <p:cNvSpPr>
            <a:spLocks noGrp="1"/>
          </p:cNvSpPr>
          <p:nvPr>
            <p:ph type="sldNum" sz="quarter" idx="4"/>
          </p:nvPr>
        </p:nvSpPr>
        <p:spPr>
          <a:xfrm>
            <a:off x="9143999" y="6301140"/>
            <a:ext cx="2743200" cy="365125"/>
          </a:xfrm>
          <a:prstGeom prst="rect">
            <a:avLst/>
          </a:prstGeom>
        </p:spPr>
        <p:txBody>
          <a:bodyPr vert="horz" lIns="91440" tIns="45720" rIns="91440" bIns="45720" rtlCol="0" anchor="ctr"/>
          <a:lstStyle>
            <a:lvl1pPr algn="r">
              <a:defRPr sz="900">
                <a:solidFill>
                  <a:schemeClr val="tx1">
                    <a:tint val="75000"/>
                  </a:schemeClr>
                </a:solidFill>
                <a:latin typeface="Montserrat" pitchFamily="2" charset="77"/>
                <a:cs typeface="Arial" panose="020B0604020202020204" pitchFamily="34" charset="0"/>
              </a:defRPr>
            </a:lvl1pPr>
          </a:lstStyle>
          <a:p>
            <a:fld id="{EFA9F64F-DF55-4F35-846F-7D0A41A02AF4}" type="slidenum">
              <a:rPr lang="en-US" smtClean="0"/>
              <a:pPr/>
              <a:t>‹#›</a:t>
            </a:fld>
            <a:endParaRPr lang="en-US"/>
          </a:p>
        </p:txBody>
      </p:sp>
    </p:spTree>
    <p:extLst>
      <p:ext uri="{BB962C8B-B14F-4D97-AF65-F5344CB8AC3E}">
        <p14:creationId xmlns:p14="http://schemas.microsoft.com/office/powerpoint/2010/main" val="406875818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 Columns Content and image">
    <p:spTree>
      <p:nvGrpSpPr>
        <p:cNvPr id="1" name=""/>
        <p:cNvGrpSpPr/>
        <p:nvPr/>
      </p:nvGrpSpPr>
      <p:grpSpPr>
        <a:xfrm>
          <a:off x="0" y="0"/>
          <a:ext cx="0" cy="0"/>
          <a:chOff x="0" y="0"/>
          <a:chExt cx="0" cy="0"/>
        </a:xfrm>
      </p:grpSpPr>
      <p:sp>
        <p:nvSpPr>
          <p:cNvPr id="10" name="Text Placeholder 7"/>
          <p:cNvSpPr>
            <a:spLocks noGrp="1"/>
          </p:cNvSpPr>
          <p:nvPr>
            <p:ph type="body" sz="quarter" idx="12"/>
          </p:nvPr>
        </p:nvSpPr>
        <p:spPr>
          <a:xfrm>
            <a:off x="3469362" y="2110739"/>
            <a:ext cx="2631164" cy="2070735"/>
          </a:xfrm>
          <a:prstGeom prst="rect">
            <a:avLst/>
          </a:prstGeom>
          <a:solidFill>
            <a:srgbClr val="FFC000"/>
          </a:solidFill>
        </p:spPr>
        <p:txBody>
          <a:bodyPr tIns="822960" bIns="91440" anchor="t">
            <a:noAutofit/>
          </a:bodyPr>
          <a:lstStyle>
            <a:lvl1pPr marL="0" indent="0" algn="ctr">
              <a:lnSpc>
                <a:spcPct val="130000"/>
              </a:lnSpc>
              <a:spcBef>
                <a:spcPts val="600"/>
              </a:spcBef>
              <a:buNone/>
              <a:defRPr sz="1200" b="0" i="0" cap="none" baseline="0">
                <a:solidFill>
                  <a:schemeClr val="accent6">
                    <a:lumMod val="50000"/>
                  </a:schemeClr>
                </a:solidFill>
                <a:latin typeface="Montserrat" pitchFamily="2" charset="77"/>
                <a:cs typeface="Arial" panose="020B0604020202020204" pitchFamily="34" charset="0"/>
              </a:defRPr>
            </a:lvl1pPr>
          </a:lstStyle>
          <a:p>
            <a:pPr lvl="0"/>
            <a:r>
              <a:rPr lang="en-US" dirty="0"/>
              <a:t>Edit Master text styles</a:t>
            </a:r>
          </a:p>
        </p:txBody>
      </p:sp>
      <p:sp>
        <p:nvSpPr>
          <p:cNvPr id="17" name="Text Placeholder 7"/>
          <p:cNvSpPr>
            <a:spLocks noGrp="1"/>
          </p:cNvSpPr>
          <p:nvPr>
            <p:ph type="body" sz="quarter" idx="14" hasCustomPrompt="1"/>
          </p:nvPr>
        </p:nvSpPr>
        <p:spPr>
          <a:xfrm>
            <a:off x="6100527" y="2110739"/>
            <a:ext cx="2622108" cy="2070735"/>
          </a:xfrm>
          <a:prstGeom prst="rect">
            <a:avLst/>
          </a:prstGeom>
          <a:solidFill>
            <a:schemeClr val="accent6">
              <a:lumMod val="50000"/>
            </a:schemeClr>
          </a:solidFill>
        </p:spPr>
        <p:txBody>
          <a:bodyPr tIns="822960" bIns="91440" anchor="t">
            <a:noAutofit/>
          </a:bodyPr>
          <a:lstStyle>
            <a:lvl1pPr marL="0" indent="0" algn="ctr">
              <a:lnSpc>
                <a:spcPct val="130000"/>
              </a:lnSpc>
              <a:spcBef>
                <a:spcPts val="600"/>
              </a:spcBef>
              <a:buNone/>
              <a:defRPr sz="1200" b="0" i="0" cap="none" baseline="0">
                <a:solidFill>
                  <a:srgbClr val="FFC000"/>
                </a:solidFill>
                <a:latin typeface="Montserrat" pitchFamily="2" charset="77"/>
                <a:cs typeface="Arial" panose="020B0604020202020204" pitchFamily="34" charset="0"/>
              </a:defRPr>
            </a:lvl1pPr>
          </a:lstStyle>
          <a:p>
            <a:pPr lvl="0"/>
            <a:r>
              <a:rPr lang="en-US" dirty="0"/>
              <a:t>Edit Master text styles</a:t>
            </a:r>
          </a:p>
        </p:txBody>
      </p:sp>
      <p:sp>
        <p:nvSpPr>
          <p:cNvPr id="25" name="Text Placeholder 7"/>
          <p:cNvSpPr>
            <a:spLocks noGrp="1"/>
          </p:cNvSpPr>
          <p:nvPr>
            <p:ph type="body" sz="quarter" idx="16"/>
          </p:nvPr>
        </p:nvSpPr>
        <p:spPr>
          <a:xfrm>
            <a:off x="838198" y="2110739"/>
            <a:ext cx="2631164" cy="2070735"/>
          </a:xfrm>
          <a:prstGeom prst="rect">
            <a:avLst/>
          </a:prstGeom>
          <a:solidFill>
            <a:srgbClr val="125740"/>
          </a:solidFill>
        </p:spPr>
        <p:txBody>
          <a:bodyPr tIns="822960" bIns="91440" anchor="t">
            <a:noAutofit/>
          </a:bodyPr>
          <a:lstStyle>
            <a:lvl1pPr marL="0" indent="0" algn="ctr">
              <a:lnSpc>
                <a:spcPct val="130000"/>
              </a:lnSpc>
              <a:spcBef>
                <a:spcPts val="600"/>
              </a:spcBef>
              <a:buNone/>
              <a:defRPr sz="1200" b="0" i="0" cap="none" baseline="0">
                <a:solidFill>
                  <a:srgbClr val="FFC000"/>
                </a:solidFill>
                <a:latin typeface="Montserrat" pitchFamily="2" charset="77"/>
                <a:cs typeface="Arial" panose="020B0604020202020204" pitchFamily="34" charset="0"/>
              </a:defRPr>
            </a:lvl1pPr>
          </a:lstStyle>
          <a:p>
            <a:pPr lvl="0"/>
            <a:r>
              <a:rPr lang="en-US" dirty="0"/>
              <a:t>Edit Master text styles</a:t>
            </a:r>
          </a:p>
        </p:txBody>
      </p:sp>
      <p:sp>
        <p:nvSpPr>
          <p:cNvPr id="28" name="Text Placeholder 7"/>
          <p:cNvSpPr>
            <a:spLocks noGrp="1"/>
          </p:cNvSpPr>
          <p:nvPr>
            <p:ph type="body" sz="quarter" idx="17"/>
          </p:nvPr>
        </p:nvSpPr>
        <p:spPr>
          <a:xfrm>
            <a:off x="838200" y="1585549"/>
            <a:ext cx="10515600" cy="471040"/>
          </a:xfrm>
          <a:prstGeom prst="rect">
            <a:avLst/>
          </a:prstGeom>
        </p:spPr>
        <p:txBody>
          <a:bodyPr anchor="t">
            <a:noAutofit/>
          </a:bodyPr>
          <a:lstStyle>
            <a:lvl1pPr marL="0" indent="0" algn="l">
              <a:lnSpc>
                <a:spcPct val="130000"/>
              </a:lnSpc>
              <a:spcBef>
                <a:spcPts val="600"/>
              </a:spcBef>
              <a:buNone/>
              <a:defRPr sz="1200" b="0" i="0" cap="none" baseline="0">
                <a:solidFill>
                  <a:schemeClr val="accent6">
                    <a:lumMod val="50000"/>
                  </a:schemeClr>
                </a:solidFill>
                <a:latin typeface="Montserrat" pitchFamily="2" charset="77"/>
                <a:cs typeface="Arial" panose="020B0604020202020204" pitchFamily="34" charset="0"/>
              </a:defRPr>
            </a:lvl1pPr>
          </a:lstStyle>
          <a:p>
            <a:pPr lvl="0"/>
            <a:r>
              <a:rPr lang="en-US"/>
              <a:t>Edit Master text styles</a:t>
            </a:r>
          </a:p>
        </p:txBody>
      </p:sp>
      <p:sp>
        <p:nvSpPr>
          <p:cNvPr id="11" name="Text Placeholder 7">
            <a:extLst>
              <a:ext uri="{FF2B5EF4-FFF2-40B4-BE49-F238E27FC236}">
                <a16:creationId xmlns:a16="http://schemas.microsoft.com/office/drawing/2014/main" id="{ECE8AEE4-5FF7-4144-A0D4-85C6275BB75D}"/>
              </a:ext>
            </a:extLst>
          </p:cNvPr>
          <p:cNvSpPr>
            <a:spLocks noGrp="1"/>
          </p:cNvSpPr>
          <p:nvPr>
            <p:ph type="body" sz="quarter" idx="18"/>
          </p:nvPr>
        </p:nvSpPr>
        <p:spPr>
          <a:xfrm>
            <a:off x="8722635" y="2110739"/>
            <a:ext cx="2631165" cy="2070735"/>
          </a:xfrm>
          <a:prstGeom prst="rect">
            <a:avLst/>
          </a:prstGeom>
          <a:solidFill>
            <a:srgbClr val="FFC000"/>
          </a:solidFill>
        </p:spPr>
        <p:txBody>
          <a:bodyPr tIns="822960" bIns="91440" anchor="t">
            <a:noAutofit/>
          </a:bodyPr>
          <a:lstStyle>
            <a:lvl1pPr marL="0" indent="0" algn="ctr">
              <a:lnSpc>
                <a:spcPct val="130000"/>
              </a:lnSpc>
              <a:spcBef>
                <a:spcPts val="600"/>
              </a:spcBef>
              <a:buNone/>
              <a:defRPr sz="1200" b="0" i="0" cap="none" baseline="0">
                <a:solidFill>
                  <a:schemeClr val="accent6">
                    <a:lumMod val="50000"/>
                  </a:schemeClr>
                </a:solidFill>
                <a:latin typeface="Montserrat" pitchFamily="2" charset="77"/>
                <a:cs typeface="Arial" panose="020B0604020202020204" pitchFamily="34" charset="0"/>
              </a:defRPr>
            </a:lvl1pPr>
          </a:lstStyle>
          <a:p>
            <a:pPr lvl="0"/>
            <a:r>
              <a:rPr lang="en-US" dirty="0"/>
              <a:t>Edit Master text styles</a:t>
            </a:r>
          </a:p>
        </p:txBody>
      </p:sp>
      <p:sp>
        <p:nvSpPr>
          <p:cNvPr id="12" name="Picture Placeholder 30">
            <a:extLst>
              <a:ext uri="{FF2B5EF4-FFF2-40B4-BE49-F238E27FC236}">
                <a16:creationId xmlns:a16="http://schemas.microsoft.com/office/drawing/2014/main" id="{90931EF9-E041-4F0C-8FE9-992396405021}"/>
              </a:ext>
            </a:extLst>
          </p:cNvPr>
          <p:cNvSpPr>
            <a:spLocks noGrp="1"/>
          </p:cNvSpPr>
          <p:nvPr>
            <p:ph type="pic" sz="quarter" idx="20"/>
          </p:nvPr>
        </p:nvSpPr>
        <p:spPr>
          <a:xfrm>
            <a:off x="838199" y="4181474"/>
            <a:ext cx="10524657" cy="1693415"/>
          </a:xfrm>
          <a:prstGeom prst="rect">
            <a:avLst/>
          </a:prstGeom>
          <a:solidFill>
            <a:srgbClr val="E0ECE7"/>
          </a:solidFill>
        </p:spPr>
        <p:txBody>
          <a:bodyPr/>
          <a:lstStyle>
            <a:lvl1pPr marL="0" indent="0" algn="ctr">
              <a:buNone/>
              <a:defRPr>
                <a:solidFill>
                  <a:schemeClr val="accent6">
                    <a:lumMod val="50000"/>
                  </a:schemeClr>
                </a:solidFill>
                <a:latin typeface="Montserrat" pitchFamily="2" charset="77"/>
              </a:defRPr>
            </a:lvl1pPr>
          </a:lstStyle>
          <a:p>
            <a:endParaRPr lang="en-US" dirty="0"/>
          </a:p>
        </p:txBody>
      </p:sp>
      <p:sp>
        <p:nvSpPr>
          <p:cNvPr id="19" name="Title 1">
            <a:extLst>
              <a:ext uri="{FF2B5EF4-FFF2-40B4-BE49-F238E27FC236}">
                <a16:creationId xmlns:a16="http://schemas.microsoft.com/office/drawing/2014/main" id="{C49B2D4C-178D-8335-E02E-2D8AF09EAEE4}"/>
              </a:ext>
            </a:extLst>
          </p:cNvPr>
          <p:cNvSpPr>
            <a:spLocks noGrp="1"/>
          </p:cNvSpPr>
          <p:nvPr>
            <p:ph type="title" hasCustomPrompt="1"/>
          </p:nvPr>
        </p:nvSpPr>
        <p:spPr>
          <a:xfrm>
            <a:off x="304802" y="260305"/>
            <a:ext cx="9484541" cy="223789"/>
          </a:xfrm>
          <a:prstGeom prst="rect">
            <a:avLst/>
          </a:prstGeom>
        </p:spPr>
        <p:txBody>
          <a:bodyPr>
            <a:normAutofit/>
          </a:bodyPr>
          <a:lstStyle>
            <a:lvl1pPr>
              <a:defRPr sz="1000" b="1">
                <a:solidFill>
                  <a:schemeClr val="accent6">
                    <a:lumMod val="50000"/>
                  </a:schemeClr>
                </a:solidFill>
                <a:latin typeface="Montserrat" pitchFamily="2" charset="77"/>
                <a:cs typeface="Arial" panose="020B0604020202020204" pitchFamily="34" charset="0"/>
              </a:defRPr>
            </a:lvl1pPr>
          </a:lstStyle>
          <a:p>
            <a:r>
              <a:rPr lang="en-US"/>
              <a:t>EDIT SECTION TITLE CAPS</a:t>
            </a:r>
          </a:p>
        </p:txBody>
      </p:sp>
      <p:sp>
        <p:nvSpPr>
          <p:cNvPr id="20" name="Text Placeholder 16">
            <a:extLst>
              <a:ext uri="{FF2B5EF4-FFF2-40B4-BE49-F238E27FC236}">
                <a16:creationId xmlns:a16="http://schemas.microsoft.com/office/drawing/2014/main" id="{2844ACE7-470E-4BD2-ABFC-676E28C3889A}"/>
              </a:ext>
            </a:extLst>
          </p:cNvPr>
          <p:cNvSpPr>
            <a:spLocks noGrp="1"/>
          </p:cNvSpPr>
          <p:nvPr>
            <p:ph type="body" sz="quarter" idx="21" hasCustomPrompt="1"/>
          </p:nvPr>
        </p:nvSpPr>
        <p:spPr>
          <a:xfrm>
            <a:off x="313764" y="497428"/>
            <a:ext cx="9497484" cy="419100"/>
          </a:xfrm>
          <a:prstGeom prst="rect">
            <a:avLst/>
          </a:prstGeom>
        </p:spPr>
        <p:txBody>
          <a:bodyPr>
            <a:noAutofit/>
          </a:bodyPr>
          <a:lstStyle>
            <a:lvl1pPr marL="0" indent="0">
              <a:spcBef>
                <a:spcPts val="0"/>
              </a:spcBef>
              <a:buNone/>
              <a:defRPr sz="2400" b="1">
                <a:solidFill>
                  <a:schemeClr val="accent6">
                    <a:lumMod val="50000"/>
                  </a:schemeClr>
                </a:solidFill>
                <a:latin typeface="Montserrat" pitchFamily="2" charset="77"/>
                <a:cs typeface="Arial" panose="020B0604020202020204" pitchFamily="34" charset="0"/>
              </a:defRPr>
            </a:lvl1pPr>
          </a:lstStyle>
          <a:p>
            <a:r>
              <a:rPr lang="en-US" dirty="0"/>
              <a:t>Title Text</a:t>
            </a:r>
          </a:p>
        </p:txBody>
      </p:sp>
      <p:sp>
        <p:nvSpPr>
          <p:cNvPr id="21" name="Text Placeholder 10">
            <a:extLst>
              <a:ext uri="{FF2B5EF4-FFF2-40B4-BE49-F238E27FC236}">
                <a16:creationId xmlns:a16="http://schemas.microsoft.com/office/drawing/2014/main" id="{4FE539FC-5E86-46EF-58B5-AA7FB6C305DA}"/>
              </a:ext>
            </a:extLst>
          </p:cNvPr>
          <p:cNvSpPr>
            <a:spLocks noGrp="1"/>
          </p:cNvSpPr>
          <p:nvPr>
            <p:ph type="body" sz="quarter" idx="26"/>
          </p:nvPr>
        </p:nvSpPr>
        <p:spPr>
          <a:xfrm>
            <a:off x="304802" y="929249"/>
            <a:ext cx="10174940" cy="406400"/>
          </a:xfrm>
          <a:prstGeom prst="rect">
            <a:avLst/>
          </a:prstGeom>
        </p:spPr>
        <p:txBody>
          <a:bodyPr>
            <a:normAutofit/>
          </a:bodyPr>
          <a:lstStyle>
            <a:lvl1pPr marL="0" indent="0">
              <a:buNone/>
              <a:defRPr sz="1200" b="0">
                <a:solidFill>
                  <a:schemeClr val="accent6">
                    <a:lumMod val="50000"/>
                  </a:schemeClr>
                </a:solidFill>
                <a:latin typeface="Montserrat" pitchFamily="2" charset="77"/>
                <a:cs typeface="Arial" panose="020B0604020202020204" pitchFamily="34" charset="0"/>
              </a:defRPr>
            </a:lvl1pPr>
          </a:lstStyle>
          <a:p>
            <a:pPr lvl="0"/>
            <a:r>
              <a:rPr lang="en-US"/>
              <a:t>Click to edit Master text styles</a:t>
            </a:r>
          </a:p>
        </p:txBody>
      </p:sp>
      <p:sp>
        <p:nvSpPr>
          <p:cNvPr id="2" name="Slide Number Placeholder 3">
            <a:extLst>
              <a:ext uri="{FF2B5EF4-FFF2-40B4-BE49-F238E27FC236}">
                <a16:creationId xmlns:a16="http://schemas.microsoft.com/office/drawing/2014/main" id="{685F6789-7112-A5CA-FBA9-B8E6CEA61AFF}"/>
              </a:ext>
            </a:extLst>
          </p:cNvPr>
          <p:cNvSpPr>
            <a:spLocks noGrp="1"/>
          </p:cNvSpPr>
          <p:nvPr>
            <p:ph type="sldNum" sz="quarter" idx="4"/>
          </p:nvPr>
        </p:nvSpPr>
        <p:spPr>
          <a:xfrm>
            <a:off x="9143999" y="6301140"/>
            <a:ext cx="2743200" cy="365125"/>
          </a:xfrm>
          <a:prstGeom prst="rect">
            <a:avLst/>
          </a:prstGeom>
        </p:spPr>
        <p:txBody>
          <a:bodyPr vert="horz" lIns="91440" tIns="45720" rIns="91440" bIns="45720" rtlCol="0" anchor="ctr"/>
          <a:lstStyle>
            <a:lvl1pPr algn="r">
              <a:defRPr sz="900">
                <a:solidFill>
                  <a:schemeClr val="tx1">
                    <a:tint val="75000"/>
                  </a:schemeClr>
                </a:solidFill>
                <a:latin typeface="Montserrat" pitchFamily="2" charset="77"/>
                <a:cs typeface="Arial" panose="020B0604020202020204" pitchFamily="34" charset="0"/>
              </a:defRPr>
            </a:lvl1pPr>
          </a:lstStyle>
          <a:p>
            <a:fld id="{EFA9F64F-DF55-4F35-846F-7D0A41A02AF4}" type="slidenum">
              <a:rPr lang="en-US" smtClean="0"/>
              <a:pPr/>
              <a:t>‹#›</a:t>
            </a:fld>
            <a:endParaRPr lang="en-US"/>
          </a:p>
        </p:txBody>
      </p:sp>
    </p:spTree>
    <p:extLst>
      <p:ext uri="{BB962C8B-B14F-4D97-AF65-F5344CB8AC3E}">
        <p14:creationId xmlns:p14="http://schemas.microsoft.com/office/powerpoint/2010/main" val="652272527"/>
      </p:ext>
    </p:extLst>
  </p:cSld>
  <p:clrMapOvr>
    <a:masterClrMapping/>
  </p:clrMapOvr>
  <p:extLst>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Practice Area Template">
    <p:spTree>
      <p:nvGrpSpPr>
        <p:cNvPr id="1" name=""/>
        <p:cNvGrpSpPr/>
        <p:nvPr/>
      </p:nvGrpSpPr>
      <p:grpSpPr>
        <a:xfrm>
          <a:off x="0" y="0"/>
          <a:ext cx="0" cy="0"/>
          <a:chOff x="0" y="0"/>
          <a:chExt cx="0" cy="0"/>
        </a:xfrm>
      </p:grpSpPr>
      <p:sp>
        <p:nvSpPr>
          <p:cNvPr id="28" name="Text Placeholder 9"/>
          <p:cNvSpPr txBox="1">
            <a:spLocks/>
          </p:cNvSpPr>
          <p:nvPr userDrawn="1"/>
        </p:nvSpPr>
        <p:spPr>
          <a:xfrm>
            <a:off x="5080000" y="4740836"/>
            <a:ext cx="1219200" cy="1619251"/>
          </a:xfrm>
          <a:prstGeom prst="rect">
            <a:avLst/>
          </a:prstGeom>
          <a:no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rgbClr val="FFC000"/>
              </a:buClr>
              <a:buSzPct val="120000"/>
              <a:defRPr/>
            </a:pPr>
            <a:endParaRPr lang="en-US" sz="1244">
              <a:solidFill>
                <a:schemeClr val="tx1"/>
              </a:solidFill>
              <a:latin typeface="Montserrat" pitchFamily="2" charset="77"/>
              <a:cs typeface="Arial" pitchFamily="34" charset="0"/>
            </a:endParaRPr>
          </a:p>
          <a:p>
            <a:pPr algn="ctr">
              <a:buClr>
                <a:srgbClr val="FFC000"/>
              </a:buClr>
              <a:buSzPct val="120000"/>
              <a:defRPr/>
            </a:pPr>
            <a:endParaRPr lang="en-US" sz="1244">
              <a:solidFill>
                <a:schemeClr val="tx1"/>
              </a:solidFill>
              <a:latin typeface="Montserrat" pitchFamily="2" charset="77"/>
              <a:cs typeface="Arial" pitchFamily="34" charset="0"/>
            </a:endParaRPr>
          </a:p>
          <a:p>
            <a:pPr algn="ctr">
              <a:buClr>
                <a:srgbClr val="FFC000"/>
              </a:buClr>
              <a:buSzPct val="120000"/>
              <a:defRPr/>
            </a:pPr>
            <a:endParaRPr lang="en-US" sz="1244">
              <a:solidFill>
                <a:schemeClr val="tx1"/>
              </a:solidFill>
              <a:latin typeface="Montserrat" pitchFamily="2" charset="77"/>
              <a:cs typeface="Arial" pitchFamily="34" charset="0"/>
            </a:endParaRPr>
          </a:p>
          <a:p>
            <a:pPr algn="ctr">
              <a:buClr>
                <a:srgbClr val="FFC000"/>
              </a:buClr>
              <a:buSzPct val="120000"/>
              <a:defRPr/>
            </a:pPr>
            <a:endParaRPr lang="en-US" sz="1244">
              <a:solidFill>
                <a:schemeClr val="tx1"/>
              </a:solidFill>
              <a:latin typeface="Montserrat" pitchFamily="2" charset="77"/>
              <a:cs typeface="Arial" pitchFamily="34" charset="0"/>
            </a:endParaRPr>
          </a:p>
          <a:p>
            <a:pPr algn="ctr">
              <a:buClr>
                <a:srgbClr val="FFC000"/>
              </a:buClr>
              <a:buSzPct val="120000"/>
              <a:defRPr/>
            </a:pPr>
            <a:endParaRPr lang="en-US" sz="1244">
              <a:solidFill>
                <a:schemeClr val="tx1"/>
              </a:solidFill>
              <a:latin typeface="Montserrat" pitchFamily="2" charset="77"/>
              <a:cs typeface="Arial" pitchFamily="34" charset="0"/>
            </a:endParaRPr>
          </a:p>
          <a:p>
            <a:pPr algn="ctr">
              <a:buClr>
                <a:srgbClr val="FFC000"/>
              </a:buClr>
              <a:buSzPct val="120000"/>
              <a:defRPr/>
            </a:pPr>
            <a:endParaRPr lang="en-US" sz="1244">
              <a:solidFill>
                <a:schemeClr val="tx1"/>
              </a:solidFill>
              <a:latin typeface="Montserrat" pitchFamily="2" charset="77"/>
              <a:cs typeface="Arial" pitchFamily="34" charset="0"/>
            </a:endParaRPr>
          </a:p>
          <a:p>
            <a:pPr lvl="0" algn="ctr">
              <a:spcBef>
                <a:spcPct val="0"/>
              </a:spcBef>
              <a:buClr>
                <a:srgbClr val="FFC000"/>
              </a:buClr>
              <a:buSzPct val="120000"/>
              <a:defRPr/>
            </a:pPr>
            <a:endParaRPr lang="en-US" sz="1244">
              <a:solidFill>
                <a:schemeClr val="tx1"/>
              </a:solidFill>
              <a:latin typeface="Montserrat" pitchFamily="2" charset="77"/>
              <a:cs typeface="Arial" pitchFamily="34" charset="0"/>
            </a:endParaRPr>
          </a:p>
          <a:p>
            <a:pPr lvl="0">
              <a:spcBef>
                <a:spcPct val="20000"/>
              </a:spcBef>
              <a:defRPr/>
            </a:pPr>
            <a:endParaRPr lang="en-US" sz="1423">
              <a:solidFill>
                <a:schemeClr val="tx1"/>
              </a:solidFill>
              <a:latin typeface="Montserrat" pitchFamily="2" charset="77"/>
              <a:cs typeface="Arial" pitchFamily="34" charset="0"/>
            </a:endParaRPr>
          </a:p>
          <a:p>
            <a:pPr algn="ctr">
              <a:spcBef>
                <a:spcPct val="20000"/>
              </a:spcBef>
              <a:defRPr/>
            </a:pPr>
            <a:endParaRPr lang="en-US" sz="1244">
              <a:solidFill>
                <a:schemeClr val="tx1"/>
              </a:solidFill>
              <a:latin typeface="Montserrat" pitchFamily="2" charset="77"/>
              <a:cs typeface="Arial" pitchFamily="34" charset="0"/>
            </a:endParaRPr>
          </a:p>
        </p:txBody>
      </p:sp>
      <p:sp>
        <p:nvSpPr>
          <p:cNvPr id="29" name="Text Placeholder 10"/>
          <p:cNvSpPr txBox="1">
            <a:spLocks/>
          </p:cNvSpPr>
          <p:nvPr userDrawn="1"/>
        </p:nvSpPr>
        <p:spPr>
          <a:xfrm>
            <a:off x="6477000" y="4740836"/>
            <a:ext cx="1219200" cy="1619251"/>
          </a:xfrm>
          <a:prstGeom prst="rect">
            <a:avLst/>
          </a:prstGeom>
          <a:no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rgbClr val="FFC000"/>
              </a:buClr>
              <a:buSzPct val="120000"/>
              <a:defRPr/>
            </a:pPr>
            <a:endParaRPr lang="en-US" sz="1244">
              <a:solidFill>
                <a:schemeClr val="accent6">
                  <a:lumMod val="50000"/>
                </a:schemeClr>
              </a:solidFill>
              <a:latin typeface="Montserrat" pitchFamily="2" charset="77"/>
              <a:cs typeface="Arial" pitchFamily="34" charset="0"/>
            </a:endParaRPr>
          </a:p>
          <a:p>
            <a:pPr algn="ctr">
              <a:buClr>
                <a:srgbClr val="FFC000"/>
              </a:buClr>
              <a:buSzPct val="120000"/>
              <a:defRPr/>
            </a:pPr>
            <a:endParaRPr lang="en-US" sz="1244">
              <a:solidFill>
                <a:schemeClr val="accent6">
                  <a:lumMod val="50000"/>
                </a:schemeClr>
              </a:solidFill>
              <a:latin typeface="Montserrat" pitchFamily="2" charset="77"/>
              <a:cs typeface="Arial" pitchFamily="34" charset="0"/>
            </a:endParaRPr>
          </a:p>
          <a:p>
            <a:pPr algn="ctr">
              <a:buClr>
                <a:srgbClr val="FFC000"/>
              </a:buClr>
              <a:buSzPct val="120000"/>
              <a:defRPr/>
            </a:pPr>
            <a:endParaRPr lang="en-US" sz="1244">
              <a:solidFill>
                <a:schemeClr val="accent6">
                  <a:lumMod val="50000"/>
                </a:schemeClr>
              </a:solidFill>
              <a:latin typeface="Montserrat" pitchFamily="2" charset="77"/>
              <a:cs typeface="Arial" pitchFamily="34" charset="0"/>
            </a:endParaRPr>
          </a:p>
          <a:p>
            <a:pPr algn="ctr">
              <a:buClr>
                <a:srgbClr val="FFC000"/>
              </a:buClr>
              <a:buSzPct val="120000"/>
              <a:defRPr/>
            </a:pPr>
            <a:endParaRPr lang="en-US" sz="1244">
              <a:solidFill>
                <a:schemeClr val="accent6">
                  <a:lumMod val="50000"/>
                </a:schemeClr>
              </a:solidFill>
              <a:latin typeface="Montserrat" pitchFamily="2" charset="77"/>
              <a:cs typeface="Arial" pitchFamily="34" charset="0"/>
            </a:endParaRPr>
          </a:p>
          <a:p>
            <a:pPr algn="ctr">
              <a:buClr>
                <a:srgbClr val="FFC000"/>
              </a:buClr>
              <a:buSzPct val="120000"/>
              <a:defRPr/>
            </a:pPr>
            <a:endParaRPr lang="en-US" sz="1244">
              <a:solidFill>
                <a:schemeClr val="accent6">
                  <a:lumMod val="50000"/>
                </a:schemeClr>
              </a:solidFill>
              <a:latin typeface="Montserrat" pitchFamily="2" charset="77"/>
              <a:cs typeface="Arial" pitchFamily="34" charset="0"/>
            </a:endParaRPr>
          </a:p>
          <a:p>
            <a:pPr algn="ctr">
              <a:buClr>
                <a:srgbClr val="FFC000"/>
              </a:buClr>
              <a:buSzPct val="120000"/>
              <a:defRPr/>
            </a:pPr>
            <a:endParaRPr lang="en-US" sz="1244">
              <a:solidFill>
                <a:schemeClr val="accent6">
                  <a:lumMod val="50000"/>
                </a:schemeClr>
              </a:solidFill>
              <a:latin typeface="Montserrat" pitchFamily="2" charset="77"/>
              <a:cs typeface="Arial" pitchFamily="34" charset="0"/>
            </a:endParaRPr>
          </a:p>
          <a:p>
            <a:pPr algn="ctr">
              <a:buClr>
                <a:srgbClr val="FFC000"/>
              </a:buClr>
              <a:buSzPct val="120000"/>
              <a:defRPr/>
            </a:pPr>
            <a:endParaRPr lang="en-US" sz="1244">
              <a:solidFill>
                <a:schemeClr val="accent6">
                  <a:lumMod val="50000"/>
                </a:schemeClr>
              </a:solidFill>
              <a:latin typeface="Montserrat" pitchFamily="2" charset="77"/>
              <a:cs typeface="Arial" pitchFamily="34" charset="0"/>
            </a:endParaRPr>
          </a:p>
        </p:txBody>
      </p:sp>
      <p:sp>
        <p:nvSpPr>
          <p:cNvPr id="30" name="Text Placeholder 11"/>
          <p:cNvSpPr txBox="1">
            <a:spLocks/>
          </p:cNvSpPr>
          <p:nvPr userDrawn="1"/>
        </p:nvSpPr>
        <p:spPr>
          <a:xfrm>
            <a:off x="7874000" y="4740836"/>
            <a:ext cx="1219200" cy="1619251"/>
          </a:xfrm>
          <a:prstGeom prst="rect">
            <a:avLst/>
          </a:prstGeom>
          <a:no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0"/>
              </a:spcBef>
              <a:buClr>
                <a:srgbClr val="FFC000"/>
              </a:buClr>
              <a:buSzPct val="120000"/>
              <a:defRPr/>
            </a:pPr>
            <a:endParaRPr lang="en-US" sz="1244">
              <a:solidFill>
                <a:schemeClr val="accent6">
                  <a:lumMod val="50000"/>
                </a:schemeClr>
              </a:solidFill>
              <a:latin typeface="Montserrat" pitchFamily="2" charset="77"/>
              <a:cs typeface="Arial" pitchFamily="34" charset="0"/>
            </a:endParaRPr>
          </a:p>
          <a:p>
            <a:pPr algn="ctr">
              <a:spcBef>
                <a:spcPct val="0"/>
              </a:spcBef>
              <a:buClr>
                <a:srgbClr val="FFC000"/>
              </a:buClr>
              <a:buSzPct val="120000"/>
              <a:defRPr/>
            </a:pPr>
            <a:endParaRPr lang="en-US" sz="1244">
              <a:solidFill>
                <a:schemeClr val="accent6">
                  <a:lumMod val="50000"/>
                </a:schemeClr>
              </a:solidFill>
              <a:latin typeface="Montserrat" pitchFamily="2" charset="77"/>
              <a:cs typeface="Arial" pitchFamily="34" charset="0"/>
            </a:endParaRPr>
          </a:p>
          <a:p>
            <a:pPr algn="ctr">
              <a:spcBef>
                <a:spcPct val="0"/>
              </a:spcBef>
              <a:buClr>
                <a:srgbClr val="FFC000"/>
              </a:buClr>
              <a:buSzPct val="120000"/>
              <a:defRPr/>
            </a:pPr>
            <a:endParaRPr lang="en-US" sz="1244">
              <a:solidFill>
                <a:schemeClr val="accent6">
                  <a:lumMod val="50000"/>
                </a:schemeClr>
              </a:solidFill>
              <a:latin typeface="Montserrat" pitchFamily="2" charset="77"/>
              <a:cs typeface="Arial" pitchFamily="34" charset="0"/>
            </a:endParaRPr>
          </a:p>
          <a:p>
            <a:pPr algn="ctr">
              <a:spcBef>
                <a:spcPct val="0"/>
              </a:spcBef>
              <a:buClr>
                <a:srgbClr val="FFC000"/>
              </a:buClr>
              <a:buSzPct val="120000"/>
              <a:defRPr/>
            </a:pPr>
            <a:endParaRPr lang="en-US" sz="1244">
              <a:solidFill>
                <a:schemeClr val="accent6">
                  <a:lumMod val="50000"/>
                </a:schemeClr>
              </a:solidFill>
              <a:latin typeface="Montserrat" pitchFamily="2" charset="77"/>
              <a:cs typeface="Arial" pitchFamily="34" charset="0"/>
            </a:endParaRPr>
          </a:p>
          <a:p>
            <a:pPr algn="ctr">
              <a:spcBef>
                <a:spcPct val="0"/>
              </a:spcBef>
              <a:buClr>
                <a:srgbClr val="FFC000"/>
              </a:buClr>
              <a:buSzPct val="120000"/>
              <a:defRPr/>
            </a:pPr>
            <a:endParaRPr lang="en-US" sz="1244">
              <a:solidFill>
                <a:schemeClr val="accent6">
                  <a:lumMod val="50000"/>
                </a:schemeClr>
              </a:solidFill>
              <a:latin typeface="Montserrat" pitchFamily="2" charset="77"/>
              <a:cs typeface="Arial" pitchFamily="34" charset="0"/>
            </a:endParaRPr>
          </a:p>
          <a:p>
            <a:pPr algn="ctr">
              <a:spcBef>
                <a:spcPct val="0"/>
              </a:spcBef>
              <a:buClr>
                <a:srgbClr val="FFC000"/>
              </a:buClr>
              <a:buSzPct val="120000"/>
              <a:defRPr/>
            </a:pPr>
            <a:endParaRPr lang="en-US" sz="1244">
              <a:solidFill>
                <a:schemeClr val="accent6">
                  <a:lumMod val="50000"/>
                </a:schemeClr>
              </a:solidFill>
              <a:latin typeface="Montserrat" pitchFamily="2" charset="77"/>
              <a:cs typeface="Arial" pitchFamily="34" charset="0"/>
            </a:endParaRPr>
          </a:p>
        </p:txBody>
      </p:sp>
      <p:sp>
        <p:nvSpPr>
          <p:cNvPr id="31" name="Text Placeholder 12"/>
          <p:cNvSpPr txBox="1">
            <a:spLocks/>
          </p:cNvSpPr>
          <p:nvPr userDrawn="1"/>
        </p:nvSpPr>
        <p:spPr>
          <a:xfrm>
            <a:off x="9271000" y="4740836"/>
            <a:ext cx="1219200" cy="1619251"/>
          </a:xfrm>
          <a:prstGeom prst="rect">
            <a:avLst/>
          </a:prstGeom>
          <a:no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rgbClr val="FFC000"/>
              </a:buClr>
              <a:buSzPct val="120000"/>
              <a:defRPr/>
            </a:pPr>
            <a:endParaRPr lang="en-US" sz="1244">
              <a:solidFill>
                <a:schemeClr val="accent6">
                  <a:lumMod val="50000"/>
                </a:schemeClr>
              </a:solidFill>
              <a:latin typeface="Montserrat" pitchFamily="2" charset="77"/>
              <a:cs typeface="Arial" pitchFamily="34" charset="0"/>
            </a:endParaRPr>
          </a:p>
          <a:p>
            <a:pPr algn="ctr">
              <a:buClr>
                <a:srgbClr val="FFC000"/>
              </a:buClr>
              <a:buSzPct val="120000"/>
              <a:defRPr/>
            </a:pPr>
            <a:endParaRPr lang="en-US" sz="1244">
              <a:solidFill>
                <a:schemeClr val="accent6">
                  <a:lumMod val="50000"/>
                </a:schemeClr>
              </a:solidFill>
              <a:latin typeface="Montserrat" pitchFamily="2" charset="77"/>
              <a:cs typeface="Arial" pitchFamily="34" charset="0"/>
            </a:endParaRPr>
          </a:p>
          <a:p>
            <a:pPr algn="ctr">
              <a:buClr>
                <a:srgbClr val="FFC000"/>
              </a:buClr>
              <a:buSzPct val="120000"/>
              <a:defRPr/>
            </a:pPr>
            <a:endParaRPr lang="en-US" sz="1244">
              <a:solidFill>
                <a:schemeClr val="accent6">
                  <a:lumMod val="50000"/>
                </a:schemeClr>
              </a:solidFill>
              <a:latin typeface="Montserrat" pitchFamily="2" charset="77"/>
              <a:cs typeface="Arial" pitchFamily="34" charset="0"/>
            </a:endParaRPr>
          </a:p>
          <a:p>
            <a:pPr algn="ctr">
              <a:buClr>
                <a:srgbClr val="FFC000"/>
              </a:buClr>
              <a:buSzPct val="120000"/>
              <a:defRPr/>
            </a:pPr>
            <a:endParaRPr lang="en-US" sz="1244">
              <a:solidFill>
                <a:schemeClr val="accent6">
                  <a:lumMod val="50000"/>
                </a:schemeClr>
              </a:solidFill>
              <a:latin typeface="Montserrat" pitchFamily="2" charset="77"/>
              <a:cs typeface="Arial" pitchFamily="34" charset="0"/>
            </a:endParaRPr>
          </a:p>
          <a:p>
            <a:pPr algn="ctr">
              <a:buClr>
                <a:srgbClr val="FFC000"/>
              </a:buClr>
              <a:buSzPct val="120000"/>
              <a:defRPr/>
            </a:pPr>
            <a:endParaRPr lang="en-US" sz="1244">
              <a:solidFill>
                <a:schemeClr val="accent6">
                  <a:lumMod val="50000"/>
                </a:schemeClr>
              </a:solidFill>
              <a:latin typeface="Montserrat" pitchFamily="2" charset="77"/>
              <a:cs typeface="Arial" pitchFamily="34" charset="0"/>
            </a:endParaRPr>
          </a:p>
          <a:p>
            <a:pPr algn="ctr">
              <a:buClr>
                <a:srgbClr val="FFC000"/>
              </a:buClr>
              <a:buSzPct val="120000"/>
              <a:defRPr/>
            </a:pPr>
            <a:endParaRPr lang="en-US" sz="1244">
              <a:solidFill>
                <a:schemeClr val="accent6">
                  <a:lumMod val="50000"/>
                </a:schemeClr>
              </a:solidFill>
              <a:latin typeface="Montserrat" pitchFamily="2" charset="77"/>
              <a:cs typeface="Arial" pitchFamily="34" charset="0"/>
            </a:endParaRPr>
          </a:p>
        </p:txBody>
      </p:sp>
      <p:sp>
        <p:nvSpPr>
          <p:cNvPr id="32" name="Text Placeholder 12"/>
          <p:cNvSpPr txBox="1">
            <a:spLocks/>
          </p:cNvSpPr>
          <p:nvPr userDrawn="1"/>
        </p:nvSpPr>
        <p:spPr>
          <a:xfrm>
            <a:off x="10668000" y="4740836"/>
            <a:ext cx="1219200" cy="1619251"/>
          </a:xfrm>
          <a:prstGeom prst="rect">
            <a:avLst/>
          </a:prstGeom>
          <a:no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rgbClr val="FFC000"/>
              </a:buClr>
              <a:buSzPct val="120000"/>
              <a:defRPr/>
            </a:pPr>
            <a:endParaRPr lang="en-US" sz="1244">
              <a:solidFill>
                <a:schemeClr val="tx1"/>
              </a:solidFill>
              <a:latin typeface="Montserrat" pitchFamily="2" charset="77"/>
              <a:cs typeface="Arial" pitchFamily="34" charset="0"/>
            </a:endParaRPr>
          </a:p>
          <a:p>
            <a:pPr algn="ctr">
              <a:buClr>
                <a:srgbClr val="FFC000"/>
              </a:buClr>
              <a:buSzPct val="120000"/>
              <a:defRPr/>
            </a:pPr>
            <a:endParaRPr lang="en-US" sz="1244">
              <a:solidFill>
                <a:schemeClr val="tx1"/>
              </a:solidFill>
              <a:latin typeface="Montserrat" pitchFamily="2" charset="77"/>
              <a:cs typeface="Arial" pitchFamily="34" charset="0"/>
            </a:endParaRPr>
          </a:p>
          <a:p>
            <a:pPr algn="ctr">
              <a:buClr>
                <a:srgbClr val="FFC000"/>
              </a:buClr>
              <a:buSzPct val="120000"/>
              <a:defRPr/>
            </a:pPr>
            <a:endParaRPr lang="en-US" sz="1244">
              <a:solidFill>
                <a:schemeClr val="tx1"/>
              </a:solidFill>
              <a:latin typeface="Montserrat" pitchFamily="2" charset="77"/>
              <a:cs typeface="Arial" pitchFamily="34" charset="0"/>
            </a:endParaRPr>
          </a:p>
          <a:p>
            <a:pPr algn="ctr">
              <a:buClr>
                <a:srgbClr val="FFC000"/>
              </a:buClr>
              <a:buSzPct val="120000"/>
              <a:defRPr/>
            </a:pPr>
            <a:endParaRPr lang="en-US" sz="1244">
              <a:solidFill>
                <a:schemeClr val="tx1"/>
              </a:solidFill>
              <a:latin typeface="Montserrat" pitchFamily="2" charset="77"/>
              <a:cs typeface="Arial" pitchFamily="34" charset="0"/>
            </a:endParaRPr>
          </a:p>
          <a:p>
            <a:pPr algn="ctr">
              <a:buClr>
                <a:srgbClr val="FFC000"/>
              </a:buClr>
              <a:buSzPct val="120000"/>
              <a:defRPr/>
            </a:pPr>
            <a:endParaRPr lang="en-US" sz="1244">
              <a:solidFill>
                <a:schemeClr val="tx1"/>
              </a:solidFill>
              <a:latin typeface="Montserrat" pitchFamily="2" charset="77"/>
              <a:cs typeface="Arial" pitchFamily="34" charset="0"/>
            </a:endParaRPr>
          </a:p>
          <a:p>
            <a:pPr algn="ctr">
              <a:buClr>
                <a:srgbClr val="FFC000"/>
              </a:buClr>
              <a:buSzPct val="120000"/>
              <a:defRPr/>
            </a:pPr>
            <a:endParaRPr lang="en-US" sz="1244">
              <a:solidFill>
                <a:schemeClr val="tx1"/>
              </a:solidFill>
              <a:latin typeface="Montserrat" pitchFamily="2" charset="77"/>
              <a:cs typeface="Arial" pitchFamily="34" charset="0"/>
            </a:endParaRPr>
          </a:p>
        </p:txBody>
      </p:sp>
      <p:cxnSp>
        <p:nvCxnSpPr>
          <p:cNvPr id="37" name="Straight Connector 36"/>
          <p:cNvCxnSpPr/>
          <p:nvPr userDrawn="1"/>
        </p:nvCxnSpPr>
        <p:spPr>
          <a:xfrm>
            <a:off x="4899580" y="1524042"/>
            <a:ext cx="0" cy="4836045"/>
          </a:xfrm>
          <a:prstGeom prst="line">
            <a:avLst/>
          </a:prstGeom>
          <a:ln>
            <a:solidFill>
              <a:srgbClr val="1E4A66"/>
            </a:solidFill>
          </a:ln>
        </p:spPr>
        <p:style>
          <a:lnRef idx="1">
            <a:schemeClr val="accent1"/>
          </a:lnRef>
          <a:fillRef idx="0">
            <a:schemeClr val="accent1"/>
          </a:fillRef>
          <a:effectRef idx="0">
            <a:schemeClr val="accent1"/>
          </a:effectRef>
          <a:fontRef idx="minor">
            <a:schemeClr val="tx1"/>
          </a:fontRef>
        </p:style>
      </p:cxnSp>
      <p:sp>
        <p:nvSpPr>
          <p:cNvPr id="40" name="Text Placeholder 39"/>
          <p:cNvSpPr>
            <a:spLocks noGrp="1"/>
          </p:cNvSpPr>
          <p:nvPr>
            <p:ph type="body" sz="quarter" idx="12"/>
          </p:nvPr>
        </p:nvSpPr>
        <p:spPr>
          <a:xfrm>
            <a:off x="5080000" y="1521387"/>
            <a:ext cx="6807200" cy="2589463"/>
          </a:xfrm>
          <a:prstGeom prst="rect">
            <a:avLst/>
          </a:prstGeom>
        </p:spPr>
        <p:txBody>
          <a:bodyPr>
            <a:normAutofit/>
          </a:bodyPr>
          <a:lstStyle>
            <a:lvl1pPr marL="0" indent="0">
              <a:buNone/>
              <a:defRPr sz="1867">
                <a:solidFill>
                  <a:schemeClr val="accent6">
                    <a:lumMod val="50000"/>
                  </a:schemeClr>
                </a:solidFill>
                <a:latin typeface="Montserrat" pitchFamily="2" charset="77"/>
              </a:defRPr>
            </a:lvl1pPr>
            <a:lvl2pPr marL="304792" indent="0">
              <a:buNone/>
              <a:defRPr sz="1600"/>
            </a:lvl2pPr>
            <a:lvl3pPr marL="609585" indent="0">
              <a:buNone/>
              <a:defRPr sz="1467"/>
            </a:lvl3pPr>
            <a:lvl4pPr marL="914377" indent="0">
              <a:buNone/>
              <a:defRPr sz="1400"/>
            </a:lvl4pPr>
            <a:lvl5pPr marL="1219170" indent="0">
              <a:buNone/>
              <a:defRPr sz="1333"/>
            </a:lvl5pPr>
          </a:lstStyle>
          <a:p>
            <a:pPr lvl="0"/>
            <a:r>
              <a:rPr lang="en-US" dirty="0"/>
              <a:t>Click to edit Master text style</a:t>
            </a:r>
          </a:p>
        </p:txBody>
      </p:sp>
      <p:sp>
        <p:nvSpPr>
          <p:cNvPr id="44" name="Text Placeholder 41"/>
          <p:cNvSpPr>
            <a:spLocks noGrp="1"/>
          </p:cNvSpPr>
          <p:nvPr>
            <p:ph type="body" sz="quarter" idx="14"/>
          </p:nvPr>
        </p:nvSpPr>
        <p:spPr>
          <a:xfrm>
            <a:off x="322439" y="4018647"/>
            <a:ext cx="4393004" cy="359833"/>
          </a:xfrm>
          <a:prstGeom prst="rect">
            <a:avLst/>
          </a:prstGeom>
          <a:solidFill>
            <a:srgbClr val="FFC000"/>
          </a:solidFill>
        </p:spPr>
        <p:txBody>
          <a:bodyPr lIns="91440" tIns="0" rIns="91440" bIns="0" anchor="ctr" anchorCtr="0">
            <a:normAutofit/>
          </a:bodyPr>
          <a:lstStyle>
            <a:lvl1pPr marL="0" indent="0">
              <a:buNone/>
              <a:defRPr sz="1600">
                <a:solidFill>
                  <a:schemeClr val="bg1"/>
                </a:solidFill>
                <a:latin typeface="Montserrat" pitchFamily="2" charset="77"/>
              </a:defRPr>
            </a:lvl1pPr>
            <a:lvl2pPr marL="304792" indent="0">
              <a:buNone/>
              <a:defRPr/>
            </a:lvl2pPr>
            <a:lvl3pPr marL="609585" indent="0">
              <a:buNone/>
              <a:defRPr/>
            </a:lvl3pPr>
            <a:lvl4pPr marL="914377" indent="0">
              <a:buNone/>
              <a:defRPr/>
            </a:lvl4pPr>
            <a:lvl5pPr marL="1219170" indent="0">
              <a:buNone/>
              <a:defRPr/>
            </a:lvl5pPr>
          </a:lstStyle>
          <a:p>
            <a:pPr lvl="0"/>
            <a:endParaRPr lang="en-US" dirty="0"/>
          </a:p>
        </p:txBody>
      </p:sp>
      <p:sp>
        <p:nvSpPr>
          <p:cNvPr id="45" name="Text Placeholder 41"/>
          <p:cNvSpPr>
            <a:spLocks noGrp="1"/>
          </p:cNvSpPr>
          <p:nvPr>
            <p:ph type="body" sz="quarter" idx="15"/>
          </p:nvPr>
        </p:nvSpPr>
        <p:spPr>
          <a:xfrm>
            <a:off x="304800" y="1524041"/>
            <a:ext cx="4410643" cy="406400"/>
          </a:xfrm>
          <a:prstGeom prst="rect">
            <a:avLst/>
          </a:prstGeom>
          <a:solidFill>
            <a:srgbClr val="FFC000"/>
          </a:solidFill>
        </p:spPr>
        <p:txBody>
          <a:bodyPr lIns="91440" tIns="0" rIns="91440" bIns="0" anchor="ctr" anchorCtr="0">
            <a:normAutofit/>
          </a:bodyPr>
          <a:lstStyle>
            <a:lvl1pPr marL="0" indent="0">
              <a:buNone/>
              <a:defRPr sz="1867" baseline="0">
                <a:solidFill>
                  <a:schemeClr val="bg1"/>
                </a:solidFill>
                <a:latin typeface="Montserrat" pitchFamily="2" charset="77"/>
              </a:defRPr>
            </a:lvl1pPr>
            <a:lvl2pPr marL="304792" indent="0">
              <a:buNone/>
              <a:defRPr/>
            </a:lvl2pPr>
            <a:lvl3pPr marL="609585" indent="0">
              <a:buNone/>
              <a:defRPr/>
            </a:lvl3pPr>
            <a:lvl4pPr marL="914377" indent="0">
              <a:buNone/>
              <a:defRPr/>
            </a:lvl4pPr>
            <a:lvl5pPr marL="1219170" indent="0">
              <a:buNone/>
              <a:defRPr/>
            </a:lvl5pPr>
          </a:lstStyle>
          <a:p>
            <a:pPr lvl="0"/>
            <a:endParaRPr lang="en-US" dirty="0"/>
          </a:p>
        </p:txBody>
      </p:sp>
      <p:sp>
        <p:nvSpPr>
          <p:cNvPr id="46" name="Text Placeholder 41"/>
          <p:cNvSpPr>
            <a:spLocks noGrp="1"/>
          </p:cNvSpPr>
          <p:nvPr>
            <p:ph type="body" sz="quarter" idx="16"/>
          </p:nvPr>
        </p:nvSpPr>
        <p:spPr>
          <a:xfrm>
            <a:off x="1375834" y="2032040"/>
            <a:ext cx="3339609" cy="812800"/>
          </a:xfrm>
          <a:prstGeom prst="rect">
            <a:avLst/>
          </a:prstGeom>
          <a:noFill/>
        </p:spPr>
        <p:txBody>
          <a:bodyPr lIns="0" tIns="0" rIns="0" bIns="0" anchor="ctr" anchorCtr="0">
            <a:normAutofit/>
          </a:bodyPr>
          <a:lstStyle>
            <a:lvl1pPr marL="0" indent="0">
              <a:buNone/>
              <a:defRPr sz="1067" baseline="0">
                <a:solidFill>
                  <a:schemeClr val="accent6">
                    <a:lumMod val="50000"/>
                  </a:schemeClr>
                </a:solidFill>
                <a:latin typeface="Montserrat" pitchFamily="2" charset="77"/>
              </a:defRPr>
            </a:lvl1pPr>
            <a:lvl2pPr marL="304792" indent="0">
              <a:buNone/>
              <a:defRPr/>
            </a:lvl2pPr>
            <a:lvl3pPr marL="609585" indent="0">
              <a:buNone/>
              <a:defRPr/>
            </a:lvl3pPr>
            <a:lvl4pPr marL="914377" indent="0">
              <a:buNone/>
              <a:defRPr/>
            </a:lvl4pPr>
            <a:lvl5pPr marL="1219170" indent="0">
              <a:buNone/>
              <a:defRPr/>
            </a:lvl5pPr>
          </a:lstStyle>
          <a:p>
            <a:pPr lvl="0"/>
            <a:endParaRPr lang="en-US" dirty="0"/>
          </a:p>
        </p:txBody>
      </p:sp>
      <p:sp>
        <p:nvSpPr>
          <p:cNvPr id="47" name="Text Placeholder 41"/>
          <p:cNvSpPr>
            <a:spLocks noGrp="1"/>
          </p:cNvSpPr>
          <p:nvPr>
            <p:ph type="body" sz="quarter" idx="17"/>
          </p:nvPr>
        </p:nvSpPr>
        <p:spPr>
          <a:xfrm>
            <a:off x="1381816" y="3065991"/>
            <a:ext cx="3333627" cy="812800"/>
          </a:xfrm>
          <a:prstGeom prst="rect">
            <a:avLst/>
          </a:prstGeom>
          <a:noFill/>
        </p:spPr>
        <p:txBody>
          <a:bodyPr lIns="0" tIns="0" rIns="0" bIns="0" anchor="ctr" anchorCtr="0">
            <a:normAutofit/>
          </a:bodyPr>
          <a:lstStyle>
            <a:lvl1pPr marL="0" indent="0">
              <a:buNone/>
              <a:defRPr sz="1067" baseline="0">
                <a:solidFill>
                  <a:schemeClr val="accent6">
                    <a:lumMod val="50000"/>
                  </a:schemeClr>
                </a:solidFill>
                <a:latin typeface="Montserrat" pitchFamily="2" charset="77"/>
              </a:defRPr>
            </a:lvl1pPr>
            <a:lvl2pPr marL="304792" indent="0">
              <a:buNone/>
              <a:defRPr/>
            </a:lvl2pPr>
            <a:lvl3pPr marL="609585" indent="0">
              <a:buNone/>
              <a:defRPr/>
            </a:lvl3pPr>
            <a:lvl4pPr marL="914377" indent="0">
              <a:buNone/>
              <a:defRPr/>
            </a:lvl4pPr>
            <a:lvl5pPr marL="1219170" indent="0">
              <a:buNone/>
              <a:defRPr/>
            </a:lvl5pPr>
          </a:lstStyle>
          <a:p>
            <a:pPr lvl="0"/>
            <a:endParaRPr lang="en-US" dirty="0"/>
          </a:p>
        </p:txBody>
      </p:sp>
      <p:sp>
        <p:nvSpPr>
          <p:cNvPr id="49" name="Picture Placeholder 48"/>
          <p:cNvSpPr>
            <a:spLocks noGrp="1"/>
          </p:cNvSpPr>
          <p:nvPr>
            <p:ph type="pic" sz="quarter" idx="18"/>
          </p:nvPr>
        </p:nvSpPr>
        <p:spPr>
          <a:xfrm>
            <a:off x="304801" y="2032040"/>
            <a:ext cx="766233" cy="812800"/>
          </a:xfrm>
          <a:prstGeom prst="rect">
            <a:avLst/>
          </a:prstGeom>
          <a:solidFill>
            <a:srgbClr val="E0ECE7"/>
          </a:solidFill>
        </p:spPr>
        <p:txBody>
          <a:bodyPr>
            <a:normAutofit/>
          </a:bodyPr>
          <a:lstStyle>
            <a:lvl1pPr marL="0" indent="0">
              <a:buNone/>
              <a:defRPr sz="1067">
                <a:latin typeface="Montserrat" pitchFamily="2" charset="77"/>
              </a:defRPr>
            </a:lvl1pPr>
          </a:lstStyle>
          <a:p>
            <a:endParaRPr lang="en-US"/>
          </a:p>
        </p:txBody>
      </p:sp>
      <p:sp>
        <p:nvSpPr>
          <p:cNvPr id="50" name="Picture Placeholder 48"/>
          <p:cNvSpPr>
            <a:spLocks noGrp="1"/>
          </p:cNvSpPr>
          <p:nvPr>
            <p:ph type="pic" sz="quarter" idx="19"/>
          </p:nvPr>
        </p:nvSpPr>
        <p:spPr>
          <a:xfrm>
            <a:off x="304801" y="3048040"/>
            <a:ext cx="766233" cy="812800"/>
          </a:xfrm>
          <a:prstGeom prst="rect">
            <a:avLst/>
          </a:prstGeom>
          <a:solidFill>
            <a:srgbClr val="E0ECE7"/>
          </a:solidFill>
        </p:spPr>
        <p:txBody>
          <a:bodyPr>
            <a:normAutofit/>
          </a:bodyPr>
          <a:lstStyle>
            <a:lvl1pPr marL="0" indent="0">
              <a:buNone/>
              <a:defRPr sz="1067">
                <a:latin typeface="Montserrat" pitchFamily="2" charset="77"/>
              </a:defRPr>
            </a:lvl1pPr>
          </a:lstStyle>
          <a:p>
            <a:endParaRPr lang="en-US"/>
          </a:p>
        </p:txBody>
      </p:sp>
      <p:sp>
        <p:nvSpPr>
          <p:cNvPr id="52" name="Content Placeholder 51"/>
          <p:cNvSpPr>
            <a:spLocks noGrp="1"/>
          </p:cNvSpPr>
          <p:nvPr>
            <p:ph sz="quarter" idx="20"/>
          </p:nvPr>
        </p:nvSpPr>
        <p:spPr>
          <a:xfrm>
            <a:off x="6578333" y="4842436"/>
            <a:ext cx="1016000" cy="323851"/>
          </a:xfrm>
          <a:prstGeom prst="rect">
            <a:avLst/>
          </a:prstGeom>
        </p:spPr>
        <p:txBody>
          <a:bodyPr anchor="ctr">
            <a:noAutofit/>
          </a:bodyPr>
          <a:lstStyle>
            <a:lvl1pPr marL="0" indent="0">
              <a:buNone/>
              <a:defRPr sz="800">
                <a:solidFill>
                  <a:schemeClr val="accent6">
                    <a:lumMod val="50000"/>
                  </a:schemeClr>
                </a:solidFill>
                <a:latin typeface="Montserrat" pitchFamily="2" charset="77"/>
              </a:defRPr>
            </a:lvl1pPr>
            <a:lvl2pPr marL="304792" indent="0">
              <a:buNone/>
              <a:defRPr sz="800"/>
            </a:lvl2pPr>
            <a:lvl3pPr marL="609585" indent="0">
              <a:buNone/>
              <a:defRPr sz="800"/>
            </a:lvl3pPr>
            <a:lvl4pPr marL="914377" indent="0">
              <a:buNone/>
              <a:defRPr sz="800"/>
            </a:lvl4pPr>
            <a:lvl5pPr marL="1219170" indent="0">
              <a:buNone/>
              <a:defRPr sz="800"/>
            </a:lvl5pPr>
          </a:lstStyle>
          <a:p>
            <a:pPr lvl="0"/>
            <a:r>
              <a:rPr lang="en-US"/>
              <a:t>Click to edit Master text styles</a:t>
            </a:r>
          </a:p>
        </p:txBody>
      </p:sp>
      <p:sp>
        <p:nvSpPr>
          <p:cNvPr id="53" name="Content Placeholder 51"/>
          <p:cNvSpPr>
            <a:spLocks noGrp="1"/>
          </p:cNvSpPr>
          <p:nvPr>
            <p:ph sz="quarter" idx="21"/>
          </p:nvPr>
        </p:nvSpPr>
        <p:spPr>
          <a:xfrm>
            <a:off x="6578333" y="5350436"/>
            <a:ext cx="1016000" cy="323851"/>
          </a:xfrm>
          <a:prstGeom prst="rect">
            <a:avLst/>
          </a:prstGeom>
        </p:spPr>
        <p:txBody>
          <a:bodyPr anchor="ctr">
            <a:noAutofit/>
          </a:bodyPr>
          <a:lstStyle>
            <a:lvl1pPr marL="0" indent="0">
              <a:buNone/>
              <a:defRPr sz="800">
                <a:solidFill>
                  <a:schemeClr val="accent6">
                    <a:lumMod val="50000"/>
                  </a:schemeClr>
                </a:solidFill>
                <a:latin typeface="Montserrat" pitchFamily="2" charset="77"/>
              </a:defRPr>
            </a:lvl1pPr>
            <a:lvl2pPr marL="304792" indent="0">
              <a:buNone/>
              <a:defRPr sz="800"/>
            </a:lvl2pPr>
            <a:lvl3pPr marL="609585" indent="0">
              <a:buNone/>
              <a:defRPr sz="800"/>
            </a:lvl3pPr>
            <a:lvl4pPr marL="914377" indent="0">
              <a:buNone/>
              <a:defRPr sz="800"/>
            </a:lvl4pPr>
            <a:lvl5pPr marL="1219170" indent="0">
              <a:buNone/>
              <a:defRPr sz="800"/>
            </a:lvl5pPr>
          </a:lstStyle>
          <a:p>
            <a:pPr lvl="0"/>
            <a:r>
              <a:rPr lang="en-US"/>
              <a:t>Click to edit Master text styles</a:t>
            </a:r>
          </a:p>
        </p:txBody>
      </p:sp>
      <p:sp>
        <p:nvSpPr>
          <p:cNvPr id="54" name="Content Placeholder 51"/>
          <p:cNvSpPr>
            <a:spLocks noGrp="1"/>
          </p:cNvSpPr>
          <p:nvPr>
            <p:ph sz="quarter" idx="22"/>
          </p:nvPr>
        </p:nvSpPr>
        <p:spPr>
          <a:xfrm>
            <a:off x="6578333" y="5858436"/>
            <a:ext cx="1016000" cy="323851"/>
          </a:xfrm>
          <a:prstGeom prst="rect">
            <a:avLst/>
          </a:prstGeom>
        </p:spPr>
        <p:txBody>
          <a:bodyPr anchor="ctr">
            <a:noAutofit/>
          </a:bodyPr>
          <a:lstStyle>
            <a:lvl1pPr marL="0" indent="0">
              <a:buNone/>
              <a:defRPr sz="800">
                <a:solidFill>
                  <a:schemeClr val="accent6">
                    <a:lumMod val="50000"/>
                  </a:schemeClr>
                </a:solidFill>
                <a:latin typeface="Montserrat" pitchFamily="2" charset="77"/>
              </a:defRPr>
            </a:lvl1pPr>
            <a:lvl2pPr marL="304792" indent="0">
              <a:buNone/>
              <a:defRPr sz="800"/>
            </a:lvl2pPr>
            <a:lvl3pPr marL="609585" indent="0">
              <a:buNone/>
              <a:defRPr sz="800"/>
            </a:lvl3pPr>
            <a:lvl4pPr marL="914377" indent="0">
              <a:buNone/>
              <a:defRPr sz="800"/>
            </a:lvl4pPr>
            <a:lvl5pPr marL="1219170" indent="0">
              <a:buNone/>
              <a:defRPr sz="800"/>
            </a:lvl5pPr>
          </a:lstStyle>
          <a:p>
            <a:pPr lvl="0"/>
            <a:r>
              <a:rPr lang="en-US"/>
              <a:t>Click to edit Master text styles</a:t>
            </a:r>
          </a:p>
        </p:txBody>
      </p:sp>
      <p:sp>
        <p:nvSpPr>
          <p:cNvPr id="55" name="Content Placeholder 51"/>
          <p:cNvSpPr>
            <a:spLocks noGrp="1"/>
          </p:cNvSpPr>
          <p:nvPr>
            <p:ph sz="quarter" idx="23"/>
          </p:nvPr>
        </p:nvSpPr>
        <p:spPr>
          <a:xfrm>
            <a:off x="7975065" y="4842436"/>
            <a:ext cx="1016000" cy="323851"/>
          </a:xfrm>
          <a:prstGeom prst="rect">
            <a:avLst/>
          </a:prstGeom>
        </p:spPr>
        <p:txBody>
          <a:bodyPr anchor="ctr">
            <a:noAutofit/>
          </a:bodyPr>
          <a:lstStyle>
            <a:lvl1pPr marL="0" indent="0">
              <a:buNone/>
              <a:defRPr sz="800">
                <a:solidFill>
                  <a:schemeClr val="accent6">
                    <a:lumMod val="50000"/>
                  </a:schemeClr>
                </a:solidFill>
                <a:latin typeface="Montserrat" pitchFamily="2" charset="77"/>
              </a:defRPr>
            </a:lvl1pPr>
            <a:lvl2pPr marL="304792" indent="0">
              <a:buNone/>
              <a:defRPr sz="800"/>
            </a:lvl2pPr>
            <a:lvl3pPr marL="609585" indent="0">
              <a:buNone/>
              <a:defRPr sz="800"/>
            </a:lvl3pPr>
            <a:lvl4pPr marL="914377" indent="0">
              <a:buNone/>
              <a:defRPr sz="800"/>
            </a:lvl4pPr>
            <a:lvl5pPr marL="1219170" indent="0">
              <a:buNone/>
              <a:defRPr sz="800"/>
            </a:lvl5pPr>
          </a:lstStyle>
          <a:p>
            <a:pPr lvl="0"/>
            <a:r>
              <a:rPr lang="en-US"/>
              <a:t>Click to edit Master text styles</a:t>
            </a:r>
          </a:p>
        </p:txBody>
      </p:sp>
      <p:sp>
        <p:nvSpPr>
          <p:cNvPr id="56" name="Content Placeholder 51"/>
          <p:cNvSpPr>
            <a:spLocks noGrp="1"/>
          </p:cNvSpPr>
          <p:nvPr>
            <p:ph sz="quarter" idx="24"/>
          </p:nvPr>
        </p:nvSpPr>
        <p:spPr>
          <a:xfrm>
            <a:off x="7975065" y="5350436"/>
            <a:ext cx="1016000" cy="323851"/>
          </a:xfrm>
          <a:prstGeom prst="rect">
            <a:avLst/>
          </a:prstGeom>
        </p:spPr>
        <p:txBody>
          <a:bodyPr anchor="ctr">
            <a:noAutofit/>
          </a:bodyPr>
          <a:lstStyle>
            <a:lvl1pPr marL="0" indent="0">
              <a:buNone/>
              <a:defRPr sz="800">
                <a:solidFill>
                  <a:schemeClr val="accent6">
                    <a:lumMod val="50000"/>
                  </a:schemeClr>
                </a:solidFill>
                <a:latin typeface="Montserrat" pitchFamily="2" charset="77"/>
              </a:defRPr>
            </a:lvl1pPr>
            <a:lvl2pPr marL="304792" indent="0">
              <a:buNone/>
              <a:defRPr sz="800"/>
            </a:lvl2pPr>
            <a:lvl3pPr marL="609585" indent="0">
              <a:buNone/>
              <a:defRPr sz="800"/>
            </a:lvl3pPr>
            <a:lvl4pPr marL="914377" indent="0">
              <a:buNone/>
              <a:defRPr sz="800"/>
            </a:lvl4pPr>
            <a:lvl5pPr marL="1219170" indent="0">
              <a:buNone/>
              <a:defRPr sz="800"/>
            </a:lvl5pPr>
          </a:lstStyle>
          <a:p>
            <a:pPr lvl="0"/>
            <a:r>
              <a:rPr lang="en-US"/>
              <a:t>Click to edit Master text styles</a:t>
            </a:r>
          </a:p>
        </p:txBody>
      </p:sp>
      <p:sp>
        <p:nvSpPr>
          <p:cNvPr id="57" name="Content Placeholder 51"/>
          <p:cNvSpPr>
            <a:spLocks noGrp="1"/>
          </p:cNvSpPr>
          <p:nvPr>
            <p:ph sz="quarter" idx="25"/>
          </p:nvPr>
        </p:nvSpPr>
        <p:spPr>
          <a:xfrm>
            <a:off x="7975065" y="5858436"/>
            <a:ext cx="1016000" cy="323851"/>
          </a:xfrm>
          <a:prstGeom prst="rect">
            <a:avLst/>
          </a:prstGeom>
        </p:spPr>
        <p:txBody>
          <a:bodyPr anchor="ctr">
            <a:noAutofit/>
          </a:bodyPr>
          <a:lstStyle>
            <a:lvl1pPr marL="0" indent="0">
              <a:buNone/>
              <a:defRPr sz="800">
                <a:solidFill>
                  <a:schemeClr val="accent6">
                    <a:lumMod val="50000"/>
                  </a:schemeClr>
                </a:solidFill>
                <a:latin typeface="Montserrat" pitchFamily="2" charset="77"/>
              </a:defRPr>
            </a:lvl1pPr>
            <a:lvl2pPr marL="304792" indent="0">
              <a:buNone/>
              <a:defRPr sz="800"/>
            </a:lvl2pPr>
            <a:lvl3pPr marL="609585" indent="0">
              <a:buNone/>
              <a:defRPr sz="800"/>
            </a:lvl3pPr>
            <a:lvl4pPr marL="914377" indent="0">
              <a:buNone/>
              <a:defRPr sz="800"/>
            </a:lvl4pPr>
            <a:lvl5pPr marL="1219170" indent="0">
              <a:buNone/>
              <a:defRPr sz="800"/>
            </a:lvl5pPr>
          </a:lstStyle>
          <a:p>
            <a:pPr lvl="0"/>
            <a:r>
              <a:rPr lang="en-US"/>
              <a:t>Click to edit Master text styles</a:t>
            </a:r>
          </a:p>
        </p:txBody>
      </p:sp>
      <p:sp>
        <p:nvSpPr>
          <p:cNvPr id="58" name="Content Placeholder 51"/>
          <p:cNvSpPr>
            <a:spLocks noGrp="1"/>
          </p:cNvSpPr>
          <p:nvPr>
            <p:ph sz="quarter" idx="26"/>
          </p:nvPr>
        </p:nvSpPr>
        <p:spPr>
          <a:xfrm>
            <a:off x="9347200" y="4842436"/>
            <a:ext cx="1016000" cy="323851"/>
          </a:xfrm>
          <a:prstGeom prst="rect">
            <a:avLst/>
          </a:prstGeom>
        </p:spPr>
        <p:txBody>
          <a:bodyPr anchor="ctr">
            <a:noAutofit/>
          </a:bodyPr>
          <a:lstStyle>
            <a:lvl1pPr marL="0" indent="0">
              <a:buNone/>
              <a:defRPr sz="800">
                <a:solidFill>
                  <a:schemeClr val="accent6">
                    <a:lumMod val="50000"/>
                  </a:schemeClr>
                </a:solidFill>
                <a:latin typeface="Montserrat" pitchFamily="2" charset="77"/>
              </a:defRPr>
            </a:lvl1pPr>
            <a:lvl2pPr marL="304792" indent="0">
              <a:buNone/>
              <a:defRPr sz="800"/>
            </a:lvl2pPr>
            <a:lvl3pPr marL="609585" indent="0">
              <a:buNone/>
              <a:defRPr sz="800"/>
            </a:lvl3pPr>
            <a:lvl4pPr marL="914377" indent="0">
              <a:buNone/>
              <a:defRPr sz="800"/>
            </a:lvl4pPr>
            <a:lvl5pPr marL="1219170" indent="0">
              <a:buNone/>
              <a:defRPr sz="800"/>
            </a:lvl5pPr>
          </a:lstStyle>
          <a:p>
            <a:pPr lvl="0"/>
            <a:r>
              <a:rPr lang="en-US"/>
              <a:t>Click to edit Master text styles</a:t>
            </a:r>
          </a:p>
        </p:txBody>
      </p:sp>
      <p:sp>
        <p:nvSpPr>
          <p:cNvPr id="59" name="Content Placeholder 51"/>
          <p:cNvSpPr>
            <a:spLocks noGrp="1"/>
          </p:cNvSpPr>
          <p:nvPr>
            <p:ph sz="quarter" idx="27"/>
          </p:nvPr>
        </p:nvSpPr>
        <p:spPr>
          <a:xfrm>
            <a:off x="9347200" y="5350436"/>
            <a:ext cx="1016000" cy="323851"/>
          </a:xfrm>
          <a:prstGeom prst="rect">
            <a:avLst/>
          </a:prstGeom>
        </p:spPr>
        <p:txBody>
          <a:bodyPr anchor="ctr">
            <a:noAutofit/>
          </a:bodyPr>
          <a:lstStyle>
            <a:lvl1pPr marL="0" indent="0">
              <a:buNone/>
              <a:defRPr sz="800">
                <a:solidFill>
                  <a:schemeClr val="accent6">
                    <a:lumMod val="50000"/>
                  </a:schemeClr>
                </a:solidFill>
                <a:latin typeface="Montserrat" pitchFamily="2" charset="77"/>
              </a:defRPr>
            </a:lvl1pPr>
            <a:lvl2pPr marL="304792" indent="0">
              <a:buNone/>
              <a:defRPr sz="800"/>
            </a:lvl2pPr>
            <a:lvl3pPr marL="609585" indent="0">
              <a:buNone/>
              <a:defRPr sz="800"/>
            </a:lvl3pPr>
            <a:lvl4pPr marL="914377" indent="0">
              <a:buNone/>
              <a:defRPr sz="800"/>
            </a:lvl4pPr>
            <a:lvl5pPr marL="1219170" indent="0">
              <a:buNone/>
              <a:defRPr sz="800"/>
            </a:lvl5pPr>
          </a:lstStyle>
          <a:p>
            <a:pPr lvl="0"/>
            <a:r>
              <a:rPr lang="en-US"/>
              <a:t>Click to edit Master text styles</a:t>
            </a:r>
          </a:p>
        </p:txBody>
      </p:sp>
      <p:sp>
        <p:nvSpPr>
          <p:cNvPr id="60" name="Content Placeholder 51"/>
          <p:cNvSpPr>
            <a:spLocks noGrp="1"/>
          </p:cNvSpPr>
          <p:nvPr>
            <p:ph sz="quarter" idx="28"/>
          </p:nvPr>
        </p:nvSpPr>
        <p:spPr>
          <a:xfrm>
            <a:off x="9347200" y="5858436"/>
            <a:ext cx="1016000" cy="323851"/>
          </a:xfrm>
          <a:prstGeom prst="rect">
            <a:avLst/>
          </a:prstGeom>
        </p:spPr>
        <p:txBody>
          <a:bodyPr anchor="ctr">
            <a:noAutofit/>
          </a:bodyPr>
          <a:lstStyle>
            <a:lvl1pPr marL="0" indent="0">
              <a:buNone/>
              <a:defRPr sz="800">
                <a:solidFill>
                  <a:schemeClr val="accent6">
                    <a:lumMod val="50000"/>
                  </a:schemeClr>
                </a:solidFill>
                <a:latin typeface="Montserrat" pitchFamily="2" charset="77"/>
              </a:defRPr>
            </a:lvl1pPr>
            <a:lvl2pPr marL="304792" indent="0">
              <a:buNone/>
              <a:defRPr sz="800"/>
            </a:lvl2pPr>
            <a:lvl3pPr marL="609585" indent="0">
              <a:buNone/>
              <a:defRPr sz="800"/>
            </a:lvl3pPr>
            <a:lvl4pPr marL="914377" indent="0">
              <a:buNone/>
              <a:defRPr sz="800"/>
            </a:lvl4pPr>
            <a:lvl5pPr marL="1219170" indent="0">
              <a:buNone/>
              <a:defRPr sz="800"/>
            </a:lvl5pPr>
          </a:lstStyle>
          <a:p>
            <a:pPr lvl="0"/>
            <a:r>
              <a:rPr lang="en-US"/>
              <a:t>Click to edit Master text styles</a:t>
            </a:r>
          </a:p>
        </p:txBody>
      </p:sp>
      <p:sp>
        <p:nvSpPr>
          <p:cNvPr id="61" name="Content Placeholder 51"/>
          <p:cNvSpPr>
            <a:spLocks noGrp="1"/>
          </p:cNvSpPr>
          <p:nvPr>
            <p:ph sz="quarter" idx="29"/>
          </p:nvPr>
        </p:nvSpPr>
        <p:spPr>
          <a:xfrm>
            <a:off x="10769600" y="4842436"/>
            <a:ext cx="1016000" cy="323851"/>
          </a:xfrm>
          <a:prstGeom prst="rect">
            <a:avLst/>
          </a:prstGeom>
        </p:spPr>
        <p:txBody>
          <a:bodyPr anchor="ctr">
            <a:noAutofit/>
          </a:bodyPr>
          <a:lstStyle>
            <a:lvl1pPr marL="0" indent="0">
              <a:buNone/>
              <a:defRPr sz="800">
                <a:solidFill>
                  <a:schemeClr val="accent6">
                    <a:lumMod val="50000"/>
                  </a:schemeClr>
                </a:solidFill>
                <a:latin typeface="Montserrat" pitchFamily="2" charset="77"/>
              </a:defRPr>
            </a:lvl1pPr>
            <a:lvl2pPr marL="304792" indent="0">
              <a:buNone/>
              <a:defRPr sz="800"/>
            </a:lvl2pPr>
            <a:lvl3pPr marL="609585" indent="0">
              <a:buNone/>
              <a:defRPr sz="800"/>
            </a:lvl3pPr>
            <a:lvl4pPr marL="914377" indent="0">
              <a:buNone/>
              <a:defRPr sz="800"/>
            </a:lvl4pPr>
            <a:lvl5pPr marL="1219170" indent="0">
              <a:buNone/>
              <a:defRPr sz="800"/>
            </a:lvl5pPr>
          </a:lstStyle>
          <a:p>
            <a:pPr lvl="0"/>
            <a:r>
              <a:rPr lang="en-US"/>
              <a:t>Click to edit Master text styles</a:t>
            </a:r>
          </a:p>
        </p:txBody>
      </p:sp>
      <p:sp>
        <p:nvSpPr>
          <p:cNvPr id="62" name="Content Placeholder 51"/>
          <p:cNvSpPr>
            <a:spLocks noGrp="1"/>
          </p:cNvSpPr>
          <p:nvPr>
            <p:ph sz="quarter" idx="30"/>
          </p:nvPr>
        </p:nvSpPr>
        <p:spPr>
          <a:xfrm>
            <a:off x="10769600" y="5350436"/>
            <a:ext cx="1016000" cy="323851"/>
          </a:xfrm>
          <a:prstGeom prst="rect">
            <a:avLst/>
          </a:prstGeom>
        </p:spPr>
        <p:txBody>
          <a:bodyPr anchor="ctr">
            <a:noAutofit/>
          </a:bodyPr>
          <a:lstStyle>
            <a:lvl1pPr marL="0" indent="0">
              <a:buNone/>
              <a:defRPr sz="800">
                <a:solidFill>
                  <a:schemeClr val="accent6">
                    <a:lumMod val="50000"/>
                  </a:schemeClr>
                </a:solidFill>
                <a:latin typeface="Montserrat" pitchFamily="2" charset="77"/>
              </a:defRPr>
            </a:lvl1pPr>
            <a:lvl2pPr marL="304792" indent="0">
              <a:buNone/>
              <a:defRPr sz="800"/>
            </a:lvl2pPr>
            <a:lvl3pPr marL="609585" indent="0">
              <a:buNone/>
              <a:defRPr sz="800"/>
            </a:lvl3pPr>
            <a:lvl4pPr marL="914377" indent="0">
              <a:buNone/>
              <a:defRPr sz="800"/>
            </a:lvl4pPr>
            <a:lvl5pPr marL="1219170" indent="0">
              <a:buNone/>
              <a:defRPr sz="800"/>
            </a:lvl5pPr>
          </a:lstStyle>
          <a:p>
            <a:pPr lvl="0"/>
            <a:r>
              <a:rPr lang="en-US"/>
              <a:t>Click to edit Master text styles</a:t>
            </a:r>
          </a:p>
        </p:txBody>
      </p:sp>
      <p:sp>
        <p:nvSpPr>
          <p:cNvPr id="63" name="Content Placeholder 51"/>
          <p:cNvSpPr>
            <a:spLocks noGrp="1"/>
          </p:cNvSpPr>
          <p:nvPr>
            <p:ph sz="quarter" idx="31"/>
          </p:nvPr>
        </p:nvSpPr>
        <p:spPr>
          <a:xfrm>
            <a:off x="10769600" y="5858436"/>
            <a:ext cx="1016000" cy="323851"/>
          </a:xfrm>
          <a:prstGeom prst="rect">
            <a:avLst/>
          </a:prstGeom>
        </p:spPr>
        <p:txBody>
          <a:bodyPr anchor="ctr">
            <a:noAutofit/>
          </a:bodyPr>
          <a:lstStyle>
            <a:lvl1pPr marL="0" indent="0">
              <a:buNone/>
              <a:defRPr sz="800">
                <a:solidFill>
                  <a:schemeClr val="accent6">
                    <a:lumMod val="50000"/>
                  </a:schemeClr>
                </a:solidFill>
                <a:latin typeface="Montserrat" pitchFamily="2" charset="77"/>
              </a:defRPr>
            </a:lvl1pPr>
            <a:lvl2pPr marL="304792" indent="0">
              <a:buNone/>
              <a:defRPr sz="800"/>
            </a:lvl2pPr>
            <a:lvl3pPr marL="609585" indent="0">
              <a:buNone/>
              <a:defRPr sz="800"/>
            </a:lvl3pPr>
            <a:lvl4pPr marL="914377" indent="0">
              <a:buNone/>
              <a:defRPr sz="800"/>
            </a:lvl4pPr>
            <a:lvl5pPr marL="1219170" indent="0">
              <a:buNone/>
              <a:defRPr sz="800"/>
            </a:lvl5pPr>
          </a:lstStyle>
          <a:p>
            <a:pPr lvl="0"/>
            <a:r>
              <a:rPr lang="en-US"/>
              <a:t>Click to edit Master text styles</a:t>
            </a:r>
          </a:p>
        </p:txBody>
      </p:sp>
      <p:sp>
        <p:nvSpPr>
          <p:cNvPr id="64" name="Content Placeholder 51"/>
          <p:cNvSpPr>
            <a:spLocks noGrp="1"/>
          </p:cNvSpPr>
          <p:nvPr>
            <p:ph sz="quarter" idx="32"/>
          </p:nvPr>
        </p:nvSpPr>
        <p:spPr>
          <a:xfrm>
            <a:off x="5181600" y="4842436"/>
            <a:ext cx="1016000" cy="323851"/>
          </a:xfrm>
          <a:prstGeom prst="rect">
            <a:avLst/>
          </a:prstGeom>
        </p:spPr>
        <p:txBody>
          <a:bodyPr anchor="ctr">
            <a:noAutofit/>
          </a:bodyPr>
          <a:lstStyle>
            <a:lvl1pPr marL="0" indent="0">
              <a:buNone/>
              <a:defRPr sz="800">
                <a:solidFill>
                  <a:schemeClr val="accent6">
                    <a:lumMod val="50000"/>
                  </a:schemeClr>
                </a:solidFill>
                <a:latin typeface="Montserrat" pitchFamily="2" charset="77"/>
              </a:defRPr>
            </a:lvl1pPr>
            <a:lvl2pPr marL="304792" indent="0">
              <a:buNone/>
              <a:defRPr sz="800"/>
            </a:lvl2pPr>
            <a:lvl3pPr marL="609585" indent="0">
              <a:buNone/>
              <a:defRPr sz="800"/>
            </a:lvl3pPr>
            <a:lvl4pPr marL="914377" indent="0">
              <a:buNone/>
              <a:defRPr sz="800"/>
            </a:lvl4pPr>
            <a:lvl5pPr marL="1219170" indent="0">
              <a:buNone/>
              <a:defRPr sz="800"/>
            </a:lvl5pPr>
          </a:lstStyle>
          <a:p>
            <a:pPr lvl="0"/>
            <a:r>
              <a:rPr lang="en-US"/>
              <a:t>Click to edit Master text styles</a:t>
            </a:r>
          </a:p>
        </p:txBody>
      </p:sp>
      <p:sp>
        <p:nvSpPr>
          <p:cNvPr id="65" name="Content Placeholder 51"/>
          <p:cNvSpPr>
            <a:spLocks noGrp="1"/>
          </p:cNvSpPr>
          <p:nvPr>
            <p:ph sz="quarter" idx="33"/>
          </p:nvPr>
        </p:nvSpPr>
        <p:spPr>
          <a:xfrm>
            <a:off x="5181600" y="5350436"/>
            <a:ext cx="1016000" cy="323851"/>
          </a:xfrm>
          <a:prstGeom prst="rect">
            <a:avLst/>
          </a:prstGeom>
        </p:spPr>
        <p:txBody>
          <a:bodyPr anchor="ctr">
            <a:noAutofit/>
          </a:bodyPr>
          <a:lstStyle>
            <a:lvl1pPr marL="0" indent="0">
              <a:buNone/>
              <a:defRPr sz="800">
                <a:solidFill>
                  <a:schemeClr val="accent6">
                    <a:lumMod val="50000"/>
                  </a:schemeClr>
                </a:solidFill>
                <a:latin typeface="Montserrat" pitchFamily="2" charset="77"/>
              </a:defRPr>
            </a:lvl1pPr>
            <a:lvl2pPr marL="304792" indent="0">
              <a:buNone/>
              <a:defRPr sz="800"/>
            </a:lvl2pPr>
            <a:lvl3pPr marL="609585" indent="0">
              <a:buNone/>
              <a:defRPr sz="800"/>
            </a:lvl3pPr>
            <a:lvl4pPr marL="914377" indent="0">
              <a:buNone/>
              <a:defRPr sz="800"/>
            </a:lvl4pPr>
            <a:lvl5pPr marL="1219170" indent="0">
              <a:buNone/>
              <a:defRPr sz="800"/>
            </a:lvl5pPr>
          </a:lstStyle>
          <a:p>
            <a:pPr lvl="0"/>
            <a:r>
              <a:rPr lang="en-US"/>
              <a:t>Click to edit Master text styles</a:t>
            </a:r>
          </a:p>
        </p:txBody>
      </p:sp>
      <p:sp>
        <p:nvSpPr>
          <p:cNvPr id="66" name="Content Placeholder 51"/>
          <p:cNvSpPr>
            <a:spLocks noGrp="1"/>
          </p:cNvSpPr>
          <p:nvPr>
            <p:ph sz="quarter" idx="34"/>
          </p:nvPr>
        </p:nvSpPr>
        <p:spPr>
          <a:xfrm>
            <a:off x="5181600" y="5858436"/>
            <a:ext cx="1016000" cy="323851"/>
          </a:xfrm>
          <a:prstGeom prst="rect">
            <a:avLst/>
          </a:prstGeom>
        </p:spPr>
        <p:txBody>
          <a:bodyPr anchor="ctr">
            <a:noAutofit/>
          </a:bodyPr>
          <a:lstStyle>
            <a:lvl1pPr marL="0" indent="0">
              <a:buNone/>
              <a:defRPr sz="800">
                <a:solidFill>
                  <a:schemeClr val="accent6">
                    <a:lumMod val="50000"/>
                  </a:schemeClr>
                </a:solidFill>
                <a:latin typeface="Montserrat" pitchFamily="2" charset="77"/>
              </a:defRPr>
            </a:lvl1pPr>
            <a:lvl2pPr marL="304792" indent="0">
              <a:buNone/>
              <a:defRPr sz="800"/>
            </a:lvl2pPr>
            <a:lvl3pPr marL="609585" indent="0">
              <a:buNone/>
              <a:defRPr sz="800"/>
            </a:lvl3pPr>
            <a:lvl4pPr marL="914377" indent="0">
              <a:buNone/>
              <a:defRPr sz="800"/>
            </a:lvl4pPr>
            <a:lvl5pPr marL="1219170" indent="0">
              <a:buNone/>
              <a:defRPr sz="800"/>
            </a:lvl5pPr>
          </a:lstStyle>
          <a:p>
            <a:pPr lvl="0"/>
            <a:r>
              <a:rPr lang="en-US"/>
              <a:t>Click to edit Master text styles</a:t>
            </a:r>
          </a:p>
        </p:txBody>
      </p:sp>
      <p:sp>
        <p:nvSpPr>
          <p:cNvPr id="69" name="Text Placeholder 68"/>
          <p:cNvSpPr>
            <a:spLocks noGrp="1"/>
          </p:cNvSpPr>
          <p:nvPr>
            <p:ph type="body" sz="quarter" idx="35"/>
          </p:nvPr>
        </p:nvSpPr>
        <p:spPr>
          <a:xfrm>
            <a:off x="322439" y="4526647"/>
            <a:ext cx="4393004" cy="1833440"/>
          </a:xfrm>
          <a:prstGeom prst="rect">
            <a:avLst/>
          </a:prstGeom>
        </p:spPr>
        <p:txBody>
          <a:bodyPr>
            <a:noAutofit/>
          </a:bodyPr>
          <a:lstStyle>
            <a:lvl1pPr marL="150280" indent="-150280">
              <a:defRPr sz="1067">
                <a:solidFill>
                  <a:schemeClr val="accent6">
                    <a:lumMod val="50000"/>
                  </a:schemeClr>
                </a:solidFill>
                <a:latin typeface="Montserrat" pitchFamily="2" charset="77"/>
              </a:defRPr>
            </a:lvl1pPr>
            <a:lvl2pPr marL="304792" indent="-154513">
              <a:defRPr sz="1067">
                <a:solidFill>
                  <a:schemeClr val="accent6">
                    <a:lumMod val="50000"/>
                  </a:schemeClr>
                </a:solidFill>
                <a:latin typeface="Montserrat" pitchFamily="2" charset="77"/>
              </a:defRPr>
            </a:lvl2pPr>
            <a:lvl3pPr marL="455073" indent="-150280">
              <a:defRPr sz="1067">
                <a:solidFill>
                  <a:schemeClr val="accent6">
                    <a:lumMod val="50000"/>
                  </a:schemeClr>
                </a:solidFill>
                <a:latin typeface="Montserrat" pitchFamily="2" charset="77"/>
              </a:defRPr>
            </a:lvl3pPr>
            <a:lvl4pPr marL="609585" indent="-154513">
              <a:tabLst/>
              <a:defRPr sz="1067">
                <a:solidFill>
                  <a:schemeClr val="accent6">
                    <a:lumMod val="50000"/>
                  </a:schemeClr>
                </a:solidFill>
                <a:latin typeface="Montserrat" pitchFamily="2" charset="77"/>
              </a:defRPr>
            </a:lvl4pPr>
            <a:lvl5pPr marL="759865" indent="-150280">
              <a:defRPr sz="1067">
                <a:solidFill>
                  <a:schemeClr val="accent6">
                    <a:lumMod val="50000"/>
                  </a:schemeClr>
                </a:solidFill>
                <a:latin typeface="Montserrat" pitchFamily="2" charset="77"/>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37"/>
          </p:nvPr>
        </p:nvSpPr>
        <p:spPr>
          <a:xfrm>
            <a:off x="8227677" y="5377086"/>
            <a:ext cx="687723" cy="125356"/>
          </a:xfrm>
          <a:prstGeom prst="rect">
            <a:avLst/>
          </a:prstGeom>
        </p:spPr>
        <p:txBody>
          <a:bodyPr vert="horz" lIns="0" tIns="0" rIns="0" bIns="0" rtlCol="0" anchor="b"/>
          <a:lstStyle>
            <a:defPPr>
              <a:defRPr lang="en-US"/>
            </a:defPPr>
            <a:lvl1pPr marL="0" algn="r" defTabSz="914400" rtl="0" eaLnBrk="1" latinLnBrk="0" hangingPunct="1">
              <a:defRPr sz="600" kern="1200">
                <a:solidFill>
                  <a:schemeClr val="accent6">
                    <a:lumMod val="50000"/>
                  </a:schemeClr>
                </a:solidFill>
                <a:latin typeface="Montserra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Page </a:t>
            </a:r>
            <a:fld id="{8B1F924A-C557-4904-9B32-3BCB4AAB0550}" type="slidenum">
              <a:rPr lang="en-US" smtClean="0"/>
              <a:pPr/>
              <a:t>‹#›</a:t>
            </a:fld>
            <a:endParaRPr lang="en-US"/>
          </a:p>
        </p:txBody>
      </p:sp>
      <p:sp>
        <p:nvSpPr>
          <p:cNvPr id="48" name="Text Placeholder 41"/>
          <p:cNvSpPr>
            <a:spLocks noGrp="1"/>
          </p:cNvSpPr>
          <p:nvPr>
            <p:ph type="body" sz="quarter" idx="13"/>
          </p:nvPr>
        </p:nvSpPr>
        <p:spPr>
          <a:xfrm>
            <a:off x="5080000" y="4232837"/>
            <a:ext cx="6807200" cy="359833"/>
          </a:xfrm>
          <a:prstGeom prst="rect">
            <a:avLst/>
          </a:prstGeom>
          <a:solidFill>
            <a:srgbClr val="FFC000"/>
          </a:solidFill>
        </p:spPr>
        <p:txBody>
          <a:bodyPr lIns="91440" tIns="0" rIns="91440" bIns="0" anchor="ctr" anchorCtr="0">
            <a:normAutofit/>
          </a:bodyPr>
          <a:lstStyle>
            <a:lvl1pPr marL="0" indent="0">
              <a:buNone/>
              <a:defRPr sz="1600">
                <a:solidFill>
                  <a:schemeClr val="bg1"/>
                </a:solidFill>
                <a:latin typeface="Montserrat" pitchFamily="2" charset="77"/>
              </a:defRPr>
            </a:lvl1pPr>
            <a:lvl2pPr marL="304792" indent="0">
              <a:buNone/>
              <a:defRPr/>
            </a:lvl2pPr>
            <a:lvl3pPr marL="609585" indent="0">
              <a:buNone/>
              <a:defRPr/>
            </a:lvl3pPr>
            <a:lvl4pPr marL="914377" indent="0">
              <a:buNone/>
              <a:defRPr/>
            </a:lvl4pPr>
            <a:lvl5pPr marL="1219170" indent="0">
              <a:buNone/>
              <a:defRPr/>
            </a:lvl5pPr>
          </a:lstStyle>
          <a:p>
            <a:pPr lvl="0"/>
            <a:endParaRPr lang="en-US"/>
          </a:p>
        </p:txBody>
      </p:sp>
      <p:sp>
        <p:nvSpPr>
          <p:cNvPr id="2" name="Title 1">
            <a:extLst>
              <a:ext uri="{FF2B5EF4-FFF2-40B4-BE49-F238E27FC236}">
                <a16:creationId xmlns:a16="http://schemas.microsoft.com/office/drawing/2014/main" id="{03B7594D-F704-CB17-5E68-C4E0F3702AF4}"/>
              </a:ext>
            </a:extLst>
          </p:cNvPr>
          <p:cNvSpPr>
            <a:spLocks noGrp="1"/>
          </p:cNvSpPr>
          <p:nvPr>
            <p:ph type="title" hasCustomPrompt="1"/>
          </p:nvPr>
        </p:nvSpPr>
        <p:spPr>
          <a:xfrm>
            <a:off x="304802" y="260305"/>
            <a:ext cx="9484541" cy="223789"/>
          </a:xfrm>
          <a:prstGeom prst="rect">
            <a:avLst/>
          </a:prstGeom>
        </p:spPr>
        <p:txBody>
          <a:bodyPr>
            <a:normAutofit/>
          </a:bodyPr>
          <a:lstStyle>
            <a:lvl1pPr>
              <a:defRPr sz="1000" b="1">
                <a:solidFill>
                  <a:schemeClr val="accent6">
                    <a:lumMod val="50000"/>
                  </a:schemeClr>
                </a:solidFill>
                <a:latin typeface="Montserrat" pitchFamily="2" charset="77"/>
                <a:cs typeface="Arial" panose="020B0604020202020204" pitchFamily="34" charset="0"/>
              </a:defRPr>
            </a:lvl1pPr>
          </a:lstStyle>
          <a:p>
            <a:r>
              <a:rPr lang="en-US" dirty="0"/>
              <a:t>EDIT SECTION TITLE CAPS</a:t>
            </a:r>
          </a:p>
        </p:txBody>
      </p:sp>
      <p:sp>
        <p:nvSpPr>
          <p:cNvPr id="3" name="Text Placeholder 16">
            <a:extLst>
              <a:ext uri="{FF2B5EF4-FFF2-40B4-BE49-F238E27FC236}">
                <a16:creationId xmlns:a16="http://schemas.microsoft.com/office/drawing/2014/main" id="{DE20BC1B-1B62-D193-835A-B82961FAEFB7}"/>
              </a:ext>
            </a:extLst>
          </p:cNvPr>
          <p:cNvSpPr>
            <a:spLocks noGrp="1"/>
          </p:cNvSpPr>
          <p:nvPr>
            <p:ph type="body" sz="quarter" idx="38" hasCustomPrompt="1"/>
          </p:nvPr>
        </p:nvSpPr>
        <p:spPr>
          <a:xfrm>
            <a:off x="313764" y="497428"/>
            <a:ext cx="9497484" cy="419100"/>
          </a:xfrm>
          <a:prstGeom prst="rect">
            <a:avLst/>
          </a:prstGeom>
        </p:spPr>
        <p:txBody>
          <a:bodyPr>
            <a:noAutofit/>
          </a:bodyPr>
          <a:lstStyle>
            <a:lvl1pPr marL="0" indent="0">
              <a:spcBef>
                <a:spcPts val="0"/>
              </a:spcBef>
              <a:buNone/>
              <a:defRPr sz="2400" b="1">
                <a:solidFill>
                  <a:schemeClr val="accent6">
                    <a:lumMod val="50000"/>
                  </a:schemeClr>
                </a:solidFill>
                <a:latin typeface="Montserrat" pitchFamily="2" charset="77"/>
                <a:cs typeface="Arial" panose="020B0604020202020204" pitchFamily="34" charset="0"/>
              </a:defRPr>
            </a:lvl1pPr>
          </a:lstStyle>
          <a:p>
            <a:r>
              <a:rPr lang="en-US" dirty="0"/>
              <a:t>Title Text</a:t>
            </a:r>
          </a:p>
        </p:txBody>
      </p:sp>
      <p:sp>
        <p:nvSpPr>
          <p:cNvPr id="5" name="Text Placeholder 10">
            <a:extLst>
              <a:ext uri="{FF2B5EF4-FFF2-40B4-BE49-F238E27FC236}">
                <a16:creationId xmlns:a16="http://schemas.microsoft.com/office/drawing/2014/main" id="{63785EB5-08F4-8A5C-ED80-88F2E36D2D66}"/>
              </a:ext>
            </a:extLst>
          </p:cNvPr>
          <p:cNvSpPr>
            <a:spLocks noGrp="1"/>
          </p:cNvSpPr>
          <p:nvPr>
            <p:ph type="body" sz="quarter" idx="39"/>
          </p:nvPr>
        </p:nvSpPr>
        <p:spPr>
          <a:xfrm>
            <a:off x="304802" y="929249"/>
            <a:ext cx="10174940" cy="406400"/>
          </a:xfrm>
          <a:prstGeom prst="rect">
            <a:avLst/>
          </a:prstGeom>
        </p:spPr>
        <p:txBody>
          <a:bodyPr>
            <a:normAutofit/>
          </a:bodyPr>
          <a:lstStyle>
            <a:lvl1pPr marL="0" indent="0">
              <a:buNone/>
              <a:defRPr sz="1200" b="0">
                <a:solidFill>
                  <a:schemeClr val="accent6">
                    <a:lumMod val="50000"/>
                  </a:schemeClr>
                </a:solidFill>
                <a:latin typeface="Montserrat" pitchFamily="2" charset="77"/>
                <a:cs typeface="Arial" panose="020B0604020202020204" pitchFamily="34" charset="0"/>
              </a:defRPr>
            </a:lvl1pPr>
          </a:lstStyle>
          <a:p>
            <a:pPr lvl="0"/>
            <a:r>
              <a:rPr lang="en-US" dirty="0"/>
              <a:t>Click to edit Master text styles</a:t>
            </a:r>
          </a:p>
        </p:txBody>
      </p:sp>
      <p:sp>
        <p:nvSpPr>
          <p:cNvPr id="6" name="Slide Number Placeholder 3">
            <a:extLst>
              <a:ext uri="{FF2B5EF4-FFF2-40B4-BE49-F238E27FC236}">
                <a16:creationId xmlns:a16="http://schemas.microsoft.com/office/drawing/2014/main" id="{B0C102EE-E551-60CD-133E-E62575C0F8BF}"/>
              </a:ext>
            </a:extLst>
          </p:cNvPr>
          <p:cNvSpPr txBox="1">
            <a:spLocks/>
          </p:cNvSpPr>
          <p:nvPr userDrawn="1"/>
        </p:nvSpPr>
        <p:spPr>
          <a:xfrm>
            <a:off x="8867274" y="641513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FA9F64F-DF55-4F35-846F-7D0A41A02AF4}" type="slidenum">
              <a:rPr lang="en-US" smtClean="0">
                <a:latin typeface="Montserrat" pitchFamily="2" charset="77"/>
              </a:rPr>
              <a:pPr/>
              <a:t>‹#›</a:t>
            </a:fld>
            <a:r>
              <a:rPr lang="en-US" dirty="0">
                <a:latin typeface="Montserrat" pitchFamily="2" charset="77"/>
              </a:rPr>
              <a:t>z</a:t>
            </a:r>
          </a:p>
        </p:txBody>
      </p:sp>
    </p:spTree>
    <p:extLst>
      <p:ext uri="{BB962C8B-B14F-4D97-AF65-F5344CB8AC3E}">
        <p14:creationId xmlns:p14="http://schemas.microsoft.com/office/powerpoint/2010/main" val="120556412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Blank Page Blue">
    <p:bg>
      <p:bgPr>
        <a:solidFill>
          <a:schemeClr val="accent6">
            <a:lumMod val="50000"/>
          </a:schemeClr>
        </a:solidFill>
        <a:effectLst/>
      </p:bgPr>
    </p:bg>
    <p:spTree>
      <p:nvGrpSpPr>
        <p:cNvPr id="1" name=""/>
        <p:cNvGrpSpPr/>
        <p:nvPr/>
      </p:nvGrpSpPr>
      <p:grpSpPr>
        <a:xfrm>
          <a:off x="0" y="0"/>
          <a:ext cx="0" cy="0"/>
          <a:chOff x="0" y="0"/>
          <a:chExt cx="0" cy="0"/>
        </a:xfrm>
      </p:grpSpPr>
      <p:sp>
        <p:nvSpPr>
          <p:cNvPr id="2" name="Slide Number Placeholder 3">
            <a:extLst>
              <a:ext uri="{FF2B5EF4-FFF2-40B4-BE49-F238E27FC236}">
                <a16:creationId xmlns:a16="http://schemas.microsoft.com/office/drawing/2014/main" id="{CA2A2487-76C1-E602-5662-13208F6E4211}"/>
              </a:ext>
            </a:extLst>
          </p:cNvPr>
          <p:cNvSpPr>
            <a:spLocks noGrp="1"/>
          </p:cNvSpPr>
          <p:nvPr>
            <p:ph type="sldNum" sz="quarter" idx="4"/>
          </p:nvPr>
        </p:nvSpPr>
        <p:spPr>
          <a:xfrm>
            <a:off x="9143999" y="6301140"/>
            <a:ext cx="2743200" cy="365125"/>
          </a:xfrm>
          <a:prstGeom prst="rect">
            <a:avLst/>
          </a:prstGeom>
        </p:spPr>
        <p:txBody>
          <a:bodyPr vert="horz" lIns="91440" tIns="45720" rIns="91440" bIns="45720" rtlCol="0" anchor="ctr"/>
          <a:lstStyle>
            <a:lvl1pPr algn="r">
              <a:defRPr sz="900">
                <a:solidFill>
                  <a:schemeClr val="tx1">
                    <a:tint val="75000"/>
                  </a:schemeClr>
                </a:solidFill>
                <a:latin typeface="Montserrat" pitchFamily="2" charset="77"/>
                <a:cs typeface="Arial" panose="020B0604020202020204" pitchFamily="34" charset="0"/>
              </a:defRPr>
            </a:lvl1pPr>
          </a:lstStyle>
          <a:p>
            <a:fld id="{EFA9F64F-DF55-4F35-846F-7D0A41A02AF4}" type="slidenum">
              <a:rPr lang="en-US" smtClean="0"/>
              <a:pPr/>
              <a:t>‹#›</a:t>
            </a:fld>
            <a:endParaRPr lang="en-US"/>
          </a:p>
        </p:txBody>
      </p:sp>
      <p:pic>
        <p:nvPicPr>
          <p:cNvPr id="5" name="Picture 4" descr="A black background with white text&#10;&#10;AI-generated content may be incorrect.">
            <a:extLst>
              <a:ext uri="{FF2B5EF4-FFF2-40B4-BE49-F238E27FC236}">
                <a16:creationId xmlns:a16="http://schemas.microsoft.com/office/drawing/2014/main" id="{99BD7227-0DC0-84D5-72B5-87536D076B0C}"/>
              </a:ext>
            </a:extLst>
          </p:cNvPr>
          <p:cNvPicPr>
            <a:picLocks noChangeAspect="1"/>
          </p:cNvPicPr>
          <p:nvPr userDrawn="1"/>
        </p:nvPicPr>
        <p:blipFill>
          <a:blip r:embed="rId2">
            <a:extLst>
              <a:ext uri="{28A0092B-C50C-407E-A947-70E740481C1C}">
                <a14:useLocalDpi xmlns:a14="http://schemas.microsoft.com/office/drawing/2010/main" val="0"/>
              </a:ext>
            </a:extLst>
          </a:blip>
          <a:srcRect l="18786" t="43609" r="20408" b="44564"/>
          <a:stretch>
            <a:fillRect/>
          </a:stretch>
        </p:blipFill>
        <p:spPr>
          <a:xfrm>
            <a:off x="10276115" y="321468"/>
            <a:ext cx="1621970" cy="291577"/>
          </a:xfrm>
          <a:prstGeom prst="rect">
            <a:avLst/>
          </a:prstGeom>
        </p:spPr>
      </p:pic>
    </p:spTree>
    <p:extLst>
      <p:ext uri="{BB962C8B-B14F-4D97-AF65-F5344CB8AC3E}">
        <p14:creationId xmlns:p14="http://schemas.microsoft.com/office/powerpoint/2010/main" val="288716268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Blank Page Blue 2">
    <p:bg>
      <p:bgPr>
        <a:solidFill>
          <a:srgbClr val="FFC00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46E931A-1CE0-677E-6231-AA6131962AA6}"/>
              </a:ext>
            </a:extLst>
          </p:cNvPr>
          <p:cNvSpPr/>
          <p:nvPr userDrawn="1"/>
        </p:nvSpPr>
        <p:spPr>
          <a:xfrm>
            <a:off x="0" y="5045997"/>
            <a:ext cx="12192000" cy="181200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ontserrat" pitchFamily="2" charset="77"/>
            </a:endParaRPr>
          </a:p>
        </p:txBody>
      </p:sp>
      <p:sp>
        <p:nvSpPr>
          <p:cNvPr id="3" name="Footer Placeholder 4">
            <a:extLst>
              <a:ext uri="{FF2B5EF4-FFF2-40B4-BE49-F238E27FC236}">
                <a16:creationId xmlns:a16="http://schemas.microsoft.com/office/drawing/2014/main" id="{5797D0F9-A42B-25E9-9154-6E7A78D7745C}"/>
              </a:ext>
            </a:extLst>
          </p:cNvPr>
          <p:cNvSpPr txBox="1">
            <a:spLocks/>
          </p:cNvSpPr>
          <p:nvPr userDrawn="1"/>
        </p:nvSpPr>
        <p:spPr>
          <a:xfrm>
            <a:off x="304800" y="6422743"/>
            <a:ext cx="3169920" cy="121920"/>
          </a:xfrm>
          <a:prstGeom prst="rect">
            <a:avLst/>
          </a:prstGeom>
        </p:spPr>
        <p:txBody>
          <a:bodyPr vert="horz" lIns="0" tIns="0" rIns="0" bIns="0" rtlCol="0" anchor="ctr"/>
          <a:lstStyle>
            <a:defPPr>
              <a:defRPr lang="en-US"/>
            </a:defPPr>
            <a:lvl1pPr marL="0" algn="l" defTabSz="914400" rtl="0" eaLnBrk="1" latinLnBrk="0" hangingPunct="1">
              <a:defRPr sz="800" kern="1200">
                <a:solidFill>
                  <a:srgbClr val="8DA2B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atin typeface="Montserrat" pitchFamily="2" charset="77"/>
              </a:rPr>
              <a:t>Copyright © 2023 Sproule</a:t>
            </a:r>
          </a:p>
        </p:txBody>
      </p:sp>
      <p:sp>
        <p:nvSpPr>
          <p:cNvPr id="11" name="Title 1">
            <a:extLst>
              <a:ext uri="{FF2B5EF4-FFF2-40B4-BE49-F238E27FC236}">
                <a16:creationId xmlns:a16="http://schemas.microsoft.com/office/drawing/2014/main" id="{75B8830E-4F19-28AD-81A7-9EA5DCF07D79}"/>
              </a:ext>
            </a:extLst>
          </p:cNvPr>
          <p:cNvSpPr>
            <a:spLocks noGrp="1"/>
          </p:cNvSpPr>
          <p:nvPr>
            <p:ph type="title" hasCustomPrompt="1"/>
          </p:nvPr>
        </p:nvSpPr>
        <p:spPr>
          <a:xfrm>
            <a:off x="304802" y="260305"/>
            <a:ext cx="9484541" cy="223789"/>
          </a:xfrm>
          <a:prstGeom prst="rect">
            <a:avLst/>
          </a:prstGeom>
        </p:spPr>
        <p:txBody>
          <a:bodyPr>
            <a:normAutofit/>
          </a:bodyPr>
          <a:lstStyle>
            <a:lvl1pPr>
              <a:defRPr sz="1000" b="1">
                <a:solidFill>
                  <a:schemeClr val="accent6">
                    <a:lumMod val="50000"/>
                  </a:schemeClr>
                </a:solidFill>
                <a:latin typeface="Montserrat" pitchFamily="2" charset="77"/>
                <a:cs typeface="Arial" panose="020B0604020202020204" pitchFamily="34" charset="0"/>
              </a:defRPr>
            </a:lvl1pPr>
          </a:lstStyle>
          <a:p>
            <a:r>
              <a:rPr lang="en-US" dirty="0"/>
              <a:t>EDIT SECTION TITLE CAPS</a:t>
            </a:r>
          </a:p>
        </p:txBody>
      </p:sp>
      <p:sp>
        <p:nvSpPr>
          <p:cNvPr id="12" name="Text Placeholder 16">
            <a:extLst>
              <a:ext uri="{FF2B5EF4-FFF2-40B4-BE49-F238E27FC236}">
                <a16:creationId xmlns:a16="http://schemas.microsoft.com/office/drawing/2014/main" id="{6EDFFB10-9A03-743D-A9A6-33C34461892A}"/>
              </a:ext>
            </a:extLst>
          </p:cNvPr>
          <p:cNvSpPr>
            <a:spLocks noGrp="1"/>
          </p:cNvSpPr>
          <p:nvPr>
            <p:ph type="body" sz="quarter" idx="17" hasCustomPrompt="1"/>
          </p:nvPr>
        </p:nvSpPr>
        <p:spPr>
          <a:xfrm>
            <a:off x="313764" y="497428"/>
            <a:ext cx="9497484" cy="419100"/>
          </a:xfrm>
          <a:prstGeom prst="rect">
            <a:avLst/>
          </a:prstGeom>
        </p:spPr>
        <p:txBody>
          <a:bodyPr>
            <a:noAutofit/>
          </a:bodyPr>
          <a:lstStyle>
            <a:lvl1pPr marL="0" indent="0">
              <a:spcBef>
                <a:spcPts val="0"/>
              </a:spcBef>
              <a:buNone/>
              <a:defRPr sz="2400" b="1">
                <a:solidFill>
                  <a:schemeClr val="accent6">
                    <a:lumMod val="50000"/>
                  </a:schemeClr>
                </a:solidFill>
                <a:latin typeface="Montserrat" pitchFamily="2" charset="77"/>
                <a:cs typeface="Arial" panose="020B0604020202020204" pitchFamily="34" charset="0"/>
              </a:defRPr>
            </a:lvl1pPr>
          </a:lstStyle>
          <a:p>
            <a:r>
              <a:rPr lang="en-US" dirty="0"/>
              <a:t>Title Text</a:t>
            </a:r>
          </a:p>
        </p:txBody>
      </p:sp>
      <p:sp>
        <p:nvSpPr>
          <p:cNvPr id="13" name="Text Placeholder 10">
            <a:extLst>
              <a:ext uri="{FF2B5EF4-FFF2-40B4-BE49-F238E27FC236}">
                <a16:creationId xmlns:a16="http://schemas.microsoft.com/office/drawing/2014/main" id="{BFEBDAD7-6D1A-22FB-94DF-D4727810F936}"/>
              </a:ext>
            </a:extLst>
          </p:cNvPr>
          <p:cNvSpPr>
            <a:spLocks noGrp="1"/>
          </p:cNvSpPr>
          <p:nvPr>
            <p:ph type="body" sz="quarter" idx="26"/>
          </p:nvPr>
        </p:nvSpPr>
        <p:spPr>
          <a:xfrm>
            <a:off x="304802" y="929249"/>
            <a:ext cx="10174940" cy="406400"/>
          </a:xfrm>
          <a:prstGeom prst="rect">
            <a:avLst/>
          </a:prstGeom>
        </p:spPr>
        <p:txBody>
          <a:bodyPr>
            <a:normAutofit/>
          </a:bodyPr>
          <a:lstStyle>
            <a:lvl1pPr marL="0" indent="0">
              <a:buNone/>
              <a:defRPr sz="1200" b="0">
                <a:solidFill>
                  <a:schemeClr val="accent6">
                    <a:lumMod val="50000"/>
                  </a:schemeClr>
                </a:solidFill>
                <a:latin typeface="Montserrat" pitchFamily="2" charset="77"/>
                <a:cs typeface="Arial" panose="020B0604020202020204" pitchFamily="34" charset="0"/>
              </a:defRPr>
            </a:lvl1pPr>
          </a:lstStyle>
          <a:p>
            <a:pPr lvl="0"/>
            <a:r>
              <a:rPr lang="en-US" dirty="0"/>
              <a:t>Click to edit Master text styles</a:t>
            </a:r>
          </a:p>
        </p:txBody>
      </p:sp>
      <p:sp>
        <p:nvSpPr>
          <p:cNvPr id="7" name="Slide Number Placeholder 3">
            <a:extLst>
              <a:ext uri="{FF2B5EF4-FFF2-40B4-BE49-F238E27FC236}">
                <a16:creationId xmlns:a16="http://schemas.microsoft.com/office/drawing/2014/main" id="{3283EC3D-53B8-55D3-522B-1BA76054F101}"/>
              </a:ext>
            </a:extLst>
          </p:cNvPr>
          <p:cNvSpPr>
            <a:spLocks noGrp="1"/>
          </p:cNvSpPr>
          <p:nvPr>
            <p:ph type="sldNum" sz="quarter" idx="4"/>
          </p:nvPr>
        </p:nvSpPr>
        <p:spPr>
          <a:xfrm>
            <a:off x="9143999" y="6301140"/>
            <a:ext cx="2743200" cy="365125"/>
          </a:xfrm>
          <a:prstGeom prst="rect">
            <a:avLst/>
          </a:prstGeom>
        </p:spPr>
        <p:txBody>
          <a:bodyPr vert="horz" lIns="91440" tIns="45720" rIns="91440" bIns="45720" rtlCol="0" anchor="ctr"/>
          <a:lstStyle>
            <a:lvl1pPr algn="r">
              <a:defRPr sz="900">
                <a:solidFill>
                  <a:schemeClr val="tx1">
                    <a:tint val="75000"/>
                  </a:schemeClr>
                </a:solidFill>
                <a:latin typeface="Montserrat" pitchFamily="2" charset="77"/>
                <a:cs typeface="Arial" panose="020B0604020202020204" pitchFamily="34" charset="0"/>
              </a:defRPr>
            </a:lvl1pPr>
          </a:lstStyle>
          <a:p>
            <a:fld id="{EFA9F64F-DF55-4F35-846F-7D0A41A02AF4}" type="slidenum">
              <a:rPr lang="en-US" smtClean="0"/>
              <a:pPr/>
              <a:t>‹#›</a:t>
            </a:fld>
            <a:endParaRPr lang="en-US"/>
          </a:p>
        </p:txBody>
      </p:sp>
      <p:pic>
        <p:nvPicPr>
          <p:cNvPr id="6" name="Picture 5" descr="A black background with white text&#10;&#10;AI-generated content may be incorrect.">
            <a:extLst>
              <a:ext uri="{FF2B5EF4-FFF2-40B4-BE49-F238E27FC236}">
                <a16:creationId xmlns:a16="http://schemas.microsoft.com/office/drawing/2014/main" id="{99111786-DD41-669F-15CC-74FD3420974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9893" t="36250" r="20965" b="51441"/>
          <a:stretch>
            <a:fillRect/>
          </a:stretch>
        </p:blipFill>
        <p:spPr>
          <a:xfrm>
            <a:off x="10132844" y="317227"/>
            <a:ext cx="1754355" cy="365125"/>
          </a:xfrm>
          <a:prstGeom prst="rect">
            <a:avLst/>
          </a:prstGeom>
        </p:spPr>
      </p:pic>
    </p:spTree>
    <p:extLst>
      <p:ext uri="{BB962C8B-B14F-4D97-AF65-F5344CB8AC3E}">
        <p14:creationId xmlns:p14="http://schemas.microsoft.com/office/powerpoint/2010/main" val="319095115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Slide with contacts Dark">
    <p:bg>
      <p:bgPr>
        <a:solidFill>
          <a:schemeClr val="accent6">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7767" y="779174"/>
            <a:ext cx="9804656" cy="1823579"/>
          </a:xfrm>
          <a:prstGeom prst="rect">
            <a:avLst/>
          </a:prstGeom>
        </p:spPr>
        <p:txBody>
          <a:bodyPr>
            <a:normAutofit/>
          </a:bodyPr>
          <a:lstStyle>
            <a:lvl1pPr>
              <a:lnSpc>
                <a:spcPct val="90000"/>
              </a:lnSpc>
              <a:defRPr sz="5333" b="1" spc="-80">
                <a:solidFill>
                  <a:srgbClr val="FFC000"/>
                </a:solidFill>
                <a:latin typeface="Montserrat" pitchFamily="2" charset="77"/>
                <a:cs typeface="Arial" panose="020B0604020202020204" pitchFamily="34" charset="0"/>
              </a:defRPr>
            </a:lvl1pPr>
          </a:lstStyle>
          <a:p>
            <a:endParaRPr lang="en-US" dirty="0"/>
          </a:p>
        </p:txBody>
      </p:sp>
      <p:sp>
        <p:nvSpPr>
          <p:cNvPr id="3" name="Subtitle 2"/>
          <p:cNvSpPr>
            <a:spLocks noGrp="1"/>
          </p:cNvSpPr>
          <p:nvPr>
            <p:ph type="subTitle" idx="1"/>
          </p:nvPr>
        </p:nvSpPr>
        <p:spPr>
          <a:xfrm>
            <a:off x="675815" y="2616200"/>
            <a:ext cx="9803393" cy="406400"/>
          </a:xfrm>
          <a:prstGeom prst="rect">
            <a:avLst/>
          </a:prstGeom>
        </p:spPr>
        <p:txBody>
          <a:bodyPr lIns="0" tIns="0" rIns="0" bIns="0">
            <a:noAutofit/>
          </a:bodyPr>
          <a:lstStyle>
            <a:lvl1pPr marL="0" indent="0" algn="l">
              <a:lnSpc>
                <a:spcPct val="90000"/>
              </a:lnSpc>
              <a:spcBef>
                <a:spcPts val="0"/>
              </a:spcBef>
              <a:buNone/>
              <a:defRPr sz="2667">
                <a:solidFill>
                  <a:srgbClr val="FFC000"/>
                </a:solidFill>
                <a:latin typeface="Montserrat" pitchFamily="2" charset="77"/>
                <a:cs typeface="Arial" panose="020B0604020202020204"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9" name="Text Placeholder 8"/>
          <p:cNvSpPr>
            <a:spLocks noGrp="1"/>
          </p:cNvSpPr>
          <p:nvPr>
            <p:ph type="body" sz="quarter" idx="14"/>
          </p:nvPr>
        </p:nvSpPr>
        <p:spPr>
          <a:xfrm>
            <a:off x="626740" y="3036047"/>
            <a:ext cx="9804656" cy="406400"/>
          </a:xfrm>
          <a:prstGeom prst="rect">
            <a:avLst/>
          </a:prstGeom>
        </p:spPr>
        <p:txBody>
          <a:bodyPr>
            <a:noAutofit/>
          </a:bodyPr>
          <a:lstStyle>
            <a:lvl1pPr marL="0" indent="0">
              <a:buNone/>
              <a:defRPr sz="1600" b="1">
                <a:solidFill>
                  <a:srgbClr val="FFC000"/>
                </a:solidFill>
                <a:latin typeface="Montserrat" pitchFamily="2" charset="77"/>
                <a:cs typeface="Arial" panose="020B0604020202020204" pitchFamily="34" charset="0"/>
              </a:defRPr>
            </a:lvl1pPr>
            <a:lvl2pPr marL="224361" indent="0">
              <a:buNone/>
              <a:defRPr sz="1733"/>
            </a:lvl2pPr>
            <a:lvl3pPr marL="455071" indent="0">
              <a:buNone/>
              <a:defRPr sz="1733"/>
            </a:lvl3pPr>
            <a:lvl4pPr marL="685783" indent="0">
              <a:buNone/>
              <a:defRPr sz="1733"/>
            </a:lvl4pPr>
            <a:lvl5pPr marL="912260" indent="0">
              <a:buNone/>
              <a:defRPr sz="1733"/>
            </a:lvl5pPr>
          </a:lstStyle>
          <a:p>
            <a:pPr lvl="0"/>
            <a:r>
              <a:rPr lang="en-US"/>
              <a:t>Click to edit Master text styles</a:t>
            </a:r>
          </a:p>
        </p:txBody>
      </p:sp>
      <p:sp>
        <p:nvSpPr>
          <p:cNvPr id="10" name="Text Placeholder 21">
            <a:extLst>
              <a:ext uri="{FF2B5EF4-FFF2-40B4-BE49-F238E27FC236}">
                <a16:creationId xmlns:a16="http://schemas.microsoft.com/office/drawing/2014/main" id="{A8DE4D3B-C18C-330D-5ADC-4E03D5089024}"/>
              </a:ext>
            </a:extLst>
          </p:cNvPr>
          <p:cNvSpPr>
            <a:spLocks noGrp="1"/>
          </p:cNvSpPr>
          <p:nvPr userDrawn="1"/>
        </p:nvSpPr>
        <p:spPr>
          <a:xfrm>
            <a:off x="662600" y="4488623"/>
            <a:ext cx="1605470" cy="1310149"/>
          </a:xfrm>
          <a:prstGeom prst="rect">
            <a:avLst/>
          </a:prstGeom>
          <a:noFill/>
        </p:spPr>
        <p:txBody>
          <a:bodyPr vert="horz" lIns="0" tIns="0" rIns="0" bIns="0" rtlCol="0">
            <a:noAutofit/>
          </a:bodyPr>
          <a:lstStyle>
            <a:lvl1pPr marL="0" marR="0" indent="0" algn="l" defTabSz="914400" rtl="0" eaLnBrk="1" fontAlgn="auto" latinLnBrk="0" hangingPunct="1">
              <a:lnSpc>
                <a:spcPct val="100000"/>
              </a:lnSpc>
              <a:spcBef>
                <a:spcPts val="0"/>
              </a:spcBef>
              <a:spcAft>
                <a:spcPts val="0"/>
              </a:spcAft>
              <a:buClrTx/>
              <a:buSzPct val="75000"/>
              <a:buFont typeface="Arial"/>
              <a:buNone/>
              <a:tabLst/>
              <a:defRPr sz="700" kern="1200">
                <a:solidFill>
                  <a:srgbClr val="1F4866"/>
                </a:solidFill>
                <a:latin typeface="+mn-lt"/>
                <a:ea typeface="+mn-ea"/>
                <a:cs typeface="+mn-cs"/>
              </a:defRPr>
            </a:lvl1pPr>
            <a:lvl2pPr marL="571500" indent="-342900" algn="l" defTabSz="914400" rtl="0" eaLnBrk="1" latinLnBrk="0" hangingPunct="1">
              <a:spcBef>
                <a:spcPct val="20000"/>
              </a:spcBef>
              <a:buClrTx/>
              <a:buSzPct val="75000"/>
              <a:buFont typeface="Arial"/>
              <a:buChar char="•"/>
              <a:tabLst/>
              <a:defRPr sz="700" kern="1200">
                <a:solidFill>
                  <a:schemeClr val="tx1"/>
                </a:solidFill>
                <a:latin typeface="+mn-lt"/>
                <a:ea typeface="+mn-ea"/>
                <a:cs typeface="+mn-cs"/>
              </a:defRPr>
            </a:lvl2pPr>
            <a:lvl3pPr marL="742950" indent="-285750" algn="l" defTabSz="914400" rtl="0" eaLnBrk="1" latinLnBrk="0" hangingPunct="1">
              <a:spcBef>
                <a:spcPct val="20000"/>
              </a:spcBef>
              <a:buClrTx/>
              <a:buSzPct val="75000"/>
              <a:buFont typeface="Arial"/>
              <a:buChar char="•"/>
              <a:tabLst/>
              <a:defRPr sz="700" kern="1200">
                <a:solidFill>
                  <a:srgbClr val="858D95"/>
                </a:solidFill>
                <a:latin typeface="+mn-lt"/>
                <a:ea typeface="+mn-ea"/>
                <a:cs typeface="+mn-cs"/>
              </a:defRPr>
            </a:lvl3pPr>
            <a:lvl4pPr marL="971550" indent="-285750" algn="l" defTabSz="914400" rtl="0" eaLnBrk="1" latinLnBrk="0" hangingPunct="1">
              <a:spcBef>
                <a:spcPct val="20000"/>
              </a:spcBef>
              <a:buClrTx/>
              <a:buSzPct val="75000"/>
              <a:buFont typeface="Arial"/>
              <a:buChar char="•"/>
              <a:tabLst/>
              <a:defRPr sz="700" kern="1200">
                <a:solidFill>
                  <a:schemeClr val="tx1"/>
                </a:solidFill>
                <a:latin typeface="+mn-lt"/>
                <a:ea typeface="+mn-ea"/>
                <a:cs typeface="+mn-cs"/>
              </a:defRPr>
            </a:lvl4pPr>
            <a:lvl5pPr marL="1200150" indent="-285750" algn="l" defTabSz="914400" rtl="0" eaLnBrk="1" latinLnBrk="0" hangingPunct="1">
              <a:spcBef>
                <a:spcPct val="20000"/>
              </a:spcBef>
              <a:buClrTx/>
              <a:buSzPct val="75000"/>
              <a:buFont typeface="Arial"/>
              <a:buChar char="•"/>
              <a:defRPr sz="7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800" b="1" dirty="0">
                <a:solidFill>
                  <a:srgbClr val="FFC000"/>
                </a:solidFill>
                <a:latin typeface="Montserrat" pitchFamily="2" charset="77"/>
                <a:cs typeface="Arial" panose="020B0604020202020204" pitchFamily="34" charset="0"/>
              </a:rPr>
              <a:t>North America</a:t>
            </a:r>
          </a:p>
          <a:p>
            <a:r>
              <a:rPr lang="en-US" sz="800" b="1" dirty="0">
                <a:solidFill>
                  <a:srgbClr val="FFC000"/>
                </a:solidFill>
                <a:latin typeface="Montserrat" pitchFamily="2" charset="77"/>
                <a:cs typeface="Arial" panose="020B0604020202020204" pitchFamily="34" charset="0"/>
              </a:rPr>
              <a:t> </a:t>
            </a:r>
          </a:p>
          <a:p>
            <a:r>
              <a:rPr lang="en-US" sz="800" b="1" dirty="0">
                <a:solidFill>
                  <a:srgbClr val="FFC000"/>
                </a:solidFill>
                <a:latin typeface="Montserrat" pitchFamily="2" charset="77"/>
                <a:cs typeface="Arial" panose="020B0604020202020204" pitchFamily="34" charset="0"/>
              </a:rPr>
              <a:t>Canada </a:t>
            </a:r>
          </a:p>
          <a:p>
            <a:r>
              <a:rPr lang="en-US" sz="800" b="1" dirty="0">
                <a:solidFill>
                  <a:srgbClr val="FFC000"/>
                </a:solidFill>
                <a:latin typeface="Montserrat" pitchFamily="2" charset="77"/>
                <a:cs typeface="Arial" panose="020B0604020202020204" pitchFamily="34" charset="0"/>
              </a:rPr>
              <a:t>Calgary (Headquarters)</a:t>
            </a:r>
          </a:p>
          <a:p>
            <a:r>
              <a:rPr lang="en-US" sz="800" dirty="0">
                <a:solidFill>
                  <a:srgbClr val="FFC000"/>
                </a:solidFill>
                <a:latin typeface="Montserrat" pitchFamily="2" charset="77"/>
                <a:cs typeface="Arial" panose="020B0604020202020204" pitchFamily="34" charset="0"/>
              </a:rPr>
              <a:t>T +1 403 294 5500</a:t>
            </a:r>
            <a:br>
              <a:rPr lang="en-US" sz="800" dirty="0">
                <a:solidFill>
                  <a:srgbClr val="FFC000"/>
                </a:solidFill>
                <a:latin typeface="Montserrat" pitchFamily="2" charset="77"/>
                <a:cs typeface="Arial" panose="020B0604020202020204" pitchFamily="34" charset="0"/>
              </a:rPr>
            </a:br>
            <a:r>
              <a:rPr lang="en-US" sz="800" dirty="0">
                <a:solidFill>
                  <a:srgbClr val="FFC000"/>
                </a:solidFill>
                <a:latin typeface="Montserrat" pitchFamily="2" charset="77"/>
                <a:cs typeface="Arial" panose="020B0604020202020204" pitchFamily="34" charset="0"/>
              </a:rPr>
              <a:t>TF +1 877 777 6135</a:t>
            </a:r>
          </a:p>
          <a:p>
            <a:endParaRPr lang="pt-BR" sz="800" b="1" dirty="0">
              <a:solidFill>
                <a:srgbClr val="FFC000"/>
              </a:solidFill>
              <a:latin typeface="Montserrat" pitchFamily="2" charset="77"/>
              <a:cs typeface="Arial" panose="020B0604020202020204" pitchFamily="34" charset="0"/>
            </a:endParaRPr>
          </a:p>
          <a:p>
            <a:r>
              <a:rPr lang="pt-BR" sz="800" b="1" dirty="0">
                <a:solidFill>
                  <a:srgbClr val="FFC000"/>
                </a:solidFill>
                <a:latin typeface="Montserrat" pitchFamily="2" charset="77"/>
                <a:cs typeface="Arial" panose="020B0604020202020204" pitchFamily="34" charset="0"/>
              </a:rPr>
              <a:t>United States</a:t>
            </a:r>
          </a:p>
          <a:p>
            <a:r>
              <a:rPr lang="pt-BR" sz="800" b="1" dirty="0">
                <a:solidFill>
                  <a:srgbClr val="FFC000"/>
                </a:solidFill>
                <a:latin typeface="Montserrat" pitchFamily="2" charset="77"/>
                <a:cs typeface="Arial" panose="020B0604020202020204" pitchFamily="34" charset="0"/>
              </a:rPr>
              <a:t>Denver</a:t>
            </a:r>
          </a:p>
          <a:p>
            <a:r>
              <a:rPr lang="pt-BR" sz="800" dirty="0" err="1">
                <a:solidFill>
                  <a:srgbClr val="FFC000"/>
                </a:solidFill>
                <a:latin typeface="Montserrat" pitchFamily="2" charset="77"/>
                <a:cs typeface="Arial" panose="020B0604020202020204" pitchFamily="34" charset="0"/>
              </a:rPr>
              <a:t>T</a:t>
            </a:r>
            <a:r>
              <a:rPr lang="pt-BR" sz="800" dirty="0">
                <a:solidFill>
                  <a:srgbClr val="FFC000"/>
                </a:solidFill>
                <a:latin typeface="Montserrat" pitchFamily="2" charset="77"/>
                <a:cs typeface="Arial" panose="020B0604020202020204" pitchFamily="34" charset="0"/>
              </a:rPr>
              <a:t> +1 303 277 0270</a:t>
            </a:r>
          </a:p>
          <a:p>
            <a:endParaRPr lang="pt-BR" sz="800" dirty="0">
              <a:solidFill>
                <a:srgbClr val="FFC000"/>
              </a:solidFill>
              <a:latin typeface="Montserrat" pitchFamily="2" charset="77"/>
              <a:cs typeface="Arial" panose="020B0604020202020204" pitchFamily="34" charset="0"/>
            </a:endParaRPr>
          </a:p>
          <a:p>
            <a:endParaRPr lang="en-US" sz="800" dirty="0">
              <a:solidFill>
                <a:srgbClr val="FFC000"/>
              </a:solidFill>
              <a:latin typeface="Montserrat" pitchFamily="2" charset="77"/>
              <a:cs typeface="Arial" panose="020B0604020202020204" pitchFamily="34" charset="0"/>
            </a:endParaRPr>
          </a:p>
        </p:txBody>
      </p:sp>
      <p:sp>
        <p:nvSpPr>
          <p:cNvPr id="11" name="Text Placeholder 21">
            <a:extLst>
              <a:ext uri="{FF2B5EF4-FFF2-40B4-BE49-F238E27FC236}">
                <a16:creationId xmlns:a16="http://schemas.microsoft.com/office/drawing/2014/main" id="{C14B27F8-0B1F-71CA-AA05-85AD2EEED68B}"/>
              </a:ext>
            </a:extLst>
          </p:cNvPr>
          <p:cNvSpPr>
            <a:spLocks noGrp="1"/>
          </p:cNvSpPr>
          <p:nvPr userDrawn="1"/>
        </p:nvSpPr>
        <p:spPr>
          <a:xfrm>
            <a:off x="2997170" y="4488622"/>
            <a:ext cx="1605470" cy="1310149"/>
          </a:xfrm>
          <a:prstGeom prst="rect">
            <a:avLst/>
          </a:prstGeom>
          <a:noFill/>
        </p:spPr>
        <p:txBody>
          <a:bodyPr vert="horz" lIns="0" tIns="0" rIns="0" bIns="0" rtlCol="0">
            <a:noAutofit/>
          </a:bodyPr>
          <a:lstStyle>
            <a:lvl1pPr marL="0" marR="0" indent="0" algn="l" defTabSz="914400" rtl="0" eaLnBrk="1" fontAlgn="auto" latinLnBrk="0" hangingPunct="1">
              <a:lnSpc>
                <a:spcPct val="100000"/>
              </a:lnSpc>
              <a:spcBef>
                <a:spcPts val="0"/>
              </a:spcBef>
              <a:spcAft>
                <a:spcPts val="0"/>
              </a:spcAft>
              <a:buClrTx/>
              <a:buSzPct val="75000"/>
              <a:buFont typeface="Arial"/>
              <a:buNone/>
              <a:tabLst/>
              <a:defRPr sz="700" kern="1200">
                <a:solidFill>
                  <a:srgbClr val="1F4866"/>
                </a:solidFill>
                <a:latin typeface="+mn-lt"/>
                <a:ea typeface="+mn-ea"/>
                <a:cs typeface="+mn-cs"/>
              </a:defRPr>
            </a:lvl1pPr>
            <a:lvl2pPr marL="571500" indent="-342900" algn="l" defTabSz="914400" rtl="0" eaLnBrk="1" latinLnBrk="0" hangingPunct="1">
              <a:spcBef>
                <a:spcPct val="20000"/>
              </a:spcBef>
              <a:buClrTx/>
              <a:buSzPct val="75000"/>
              <a:buFont typeface="Arial"/>
              <a:buChar char="•"/>
              <a:tabLst/>
              <a:defRPr sz="700" kern="1200">
                <a:solidFill>
                  <a:schemeClr val="tx1"/>
                </a:solidFill>
                <a:latin typeface="+mn-lt"/>
                <a:ea typeface="+mn-ea"/>
                <a:cs typeface="+mn-cs"/>
              </a:defRPr>
            </a:lvl2pPr>
            <a:lvl3pPr marL="742950" indent="-285750" algn="l" defTabSz="914400" rtl="0" eaLnBrk="1" latinLnBrk="0" hangingPunct="1">
              <a:spcBef>
                <a:spcPct val="20000"/>
              </a:spcBef>
              <a:buClrTx/>
              <a:buSzPct val="75000"/>
              <a:buFont typeface="Arial"/>
              <a:buChar char="•"/>
              <a:tabLst/>
              <a:defRPr sz="700" kern="1200">
                <a:solidFill>
                  <a:srgbClr val="858D95"/>
                </a:solidFill>
                <a:latin typeface="+mn-lt"/>
                <a:ea typeface="+mn-ea"/>
                <a:cs typeface="+mn-cs"/>
              </a:defRPr>
            </a:lvl3pPr>
            <a:lvl4pPr marL="971550" indent="-285750" algn="l" defTabSz="914400" rtl="0" eaLnBrk="1" latinLnBrk="0" hangingPunct="1">
              <a:spcBef>
                <a:spcPct val="20000"/>
              </a:spcBef>
              <a:buClrTx/>
              <a:buSzPct val="75000"/>
              <a:buFont typeface="Arial"/>
              <a:buChar char="•"/>
              <a:tabLst/>
              <a:defRPr sz="700" kern="1200">
                <a:solidFill>
                  <a:schemeClr val="tx1"/>
                </a:solidFill>
                <a:latin typeface="+mn-lt"/>
                <a:ea typeface="+mn-ea"/>
                <a:cs typeface="+mn-cs"/>
              </a:defRPr>
            </a:lvl4pPr>
            <a:lvl5pPr marL="1200150" indent="-285750" algn="l" defTabSz="914400" rtl="0" eaLnBrk="1" latinLnBrk="0" hangingPunct="1">
              <a:spcBef>
                <a:spcPct val="20000"/>
              </a:spcBef>
              <a:buClrTx/>
              <a:buSzPct val="75000"/>
              <a:buFont typeface="Arial"/>
              <a:buChar char="•"/>
              <a:defRPr sz="7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l" rtl="0" fontAlgn="base"/>
            <a:r>
              <a:rPr lang="en-US" sz="800" b="1" i="0" u="none" strike="noStrike">
                <a:solidFill>
                  <a:srgbClr val="FFC000"/>
                </a:solidFill>
                <a:effectLst/>
                <a:latin typeface="Montserrat" pitchFamily="2" charset="77"/>
              </a:rPr>
              <a:t>Latin America</a:t>
            </a:r>
            <a:r>
              <a:rPr lang="en-US" sz="800" b="0" i="0">
                <a:solidFill>
                  <a:srgbClr val="FFC000"/>
                </a:solidFill>
                <a:effectLst/>
                <a:latin typeface="Montserrat" pitchFamily="2" charset="77"/>
              </a:rPr>
              <a:t>​</a:t>
            </a:r>
            <a:br>
              <a:rPr lang="en-US" sz="800" b="0" i="0">
                <a:solidFill>
                  <a:srgbClr val="FFC000"/>
                </a:solidFill>
                <a:effectLst/>
                <a:latin typeface="Montserrat" pitchFamily="2" charset="77"/>
              </a:rPr>
            </a:br>
            <a:r>
              <a:rPr lang="en-US" sz="800" b="0" i="0">
                <a:solidFill>
                  <a:srgbClr val="FFC000"/>
                </a:solidFill>
                <a:effectLst/>
                <a:latin typeface="Montserrat" pitchFamily="2" charset="77"/>
              </a:rPr>
              <a:t>​</a:t>
            </a:r>
          </a:p>
          <a:p>
            <a:pPr algn="l" rtl="0" fontAlgn="base"/>
            <a:r>
              <a:rPr lang="en-US" sz="800" b="1" i="0" u="none" strike="noStrike">
                <a:solidFill>
                  <a:srgbClr val="FFC000"/>
                </a:solidFill>
                <a:effectLst/>
                <a:latin typeface="Montserrat" pitchFamily="2" charset="77"/>
              </a:rPr>
              <a:t>Mexico</a:t>
            </a:r>
            <a:r>
              <a:rPr lang="en-US" sz="800" b="0" i="0">
                <a:solidFill>
                  <a:srgbClr val="FFC000"/>
                </a:solidFill>
                <a:effectLst/>
                <a:latin typeface="Montserrat" pitchFamily="2" charset="77"/>
              </a:rPr>
              <a:t>​</a:t>
            </a:r>
          </a:p>
          <a:p>
            <a:pPr algn="l" rtl="0" fontAlgn="base"/>
            <a:r>
              <a:rPr lang="en-US" sz="800" b="1" i="0" u="none" strike="noStrike">
                <a:solidFill>
                  <a:srgbClr val="FFC000"/>
                </a:solidFill>
                <a:effectLst/>
                <a:latin typeface="Montserrat" pitchFamily="2" charset="77"/>
              </a:rPr>
              <a:t>Mexico City</a:t>
            </a:r>
            <a:r>
              <a:rPr lang="en-US" sz="800" b="0" i="0">
                <a:solidFill>
                  <a:srgbClr val="FFC000"/>
                </a:solidFill>
                <a:effectLst/>
                <a:latin typeface="Montserrat" pitchFamily="2" charset="77"/>
              </a:rPr>
              <a:t>​</a:t>
            </a:r>
          </a:p>
          <a:p>
            <a:pPr algn="l" rtl="0" fontAlgn="base"/>
            <a:r>
              <a:rPr lang="en-US" sz="800" b="0" i="0" u="none" strike="noStrike">
                <a:solidFill>
                  <a:srgbClr val="FFC000"/>
                </a:solidFill>
                <a:effectLst/>
                <a:latin typeface="Montserrat" pitchFamily="2" charset="77"/>
              </a:rPr>
              <a:t>T +52 55 5202 3600 </a:t>
            </a:r>
            <a:endParaRPr lang="en-US" sz="800" b="0" i="0">
              <a:solidFill>
                <a:srgbClr val="FFC000"/>
              </a:solidFill>
              <a:effectLst/>
              <a:latin typeface="Montserrat" pitchFamily="2" charset="77"/>
            </a:endParaRPr>
          </a:p>
          <a:p>
            <a:endParaRPr lang="pt-BR" sz="800">
              <a:solidFill>
                <a:srgbClr val="FFC000"/>
              </a:solidFill>
              <a:latin typeface="Montserrat" pitchFamily="2" charset="77"/>
              <a:cs typeface="Arial" panose="020B0604020202020204" pitchFamily="34" charset="0"/>
            </a:endParaRPr>
          </a:p>
          <a:p>
            <a:endParaRPr lang="en-US" sz="800">
              <a:solidFill>
                <a:srgbClr val="FFC000"/>
              </a:solidFill>
              <a:latin typeface="Montserrat" pitchFamily="2" charset="77"/>
              <a:cs typeface="Arial" panose="020B0604020202020204" pitchFamily="34" charset="0"/>
            </a:endParaRPr>
          </a:p>
        </p:txBody>
      </p:sp>
      <p:sp>
        <p:nvSpPr>
          <p:cNvPr id="12" name="Text Placeholder 21">
            <a:extLst>
              <a:ext uri="{FF2B5EF4-FFF2-40B4-BE49-F238E27FC236}">
                <a16:creationId xmlns:a16="http://schemas.microsoft.com/office/drawing/2014/main" id="{845680EF-BA83-F36F-C881-9780D63DF665}"/>
              </a:ext>
            </a:extLst>
          </p:cNvPr>
          <p:cNvSpPr>
            <a:spLocks noGrp="1"/>
          </p:cNvSpPr>
          <p:nvPr userDrawn="1"/>
        </p:nvSpPr>
        <p:spPr>
          <a:xfrm>
            <a:off x="5256868" y="4488622"/>
            <a:ext cx="1605470" cy="1310149"/>
          </a:xfrm>
          <a:prstGeom prst="rect">
            <a:avLst/>
          </a:prstGeom>
          <a:noFill/>
        </p:spPr>
        <p:txBody>
          <a:bodyPr vert="horz" lIns="0" tIns="0" rIns="0" bIns="0" rtlCol="0">
            <a:noAutofit/>
          </a:bodyPr>
          <a:lstStyle>
            <a:lvl1pPr marL="0" marR="0" indent="0" algn="l" defTabSz="914400" rtl="0" eaLnBrk="1" fontAlgn="auto" latinLnBrk="0" hangingPunct="1">
              <a:lnSpc>
                <a:spcPct val="100000"/>
              </a:lnSpc>
              <a:spcBef>
                <a:spcPts val="0"/>
              </a:spcBef>
              <a:spcAft>
                <a:spcPts val="0"/>
              </a:spcAft>
              <a:buClrTx/>
              <a:buSzPct val="75000"/>
              <a:buFont typeface="Arial"/>
              <a:buNone/>
              <a:tabLst/>
              <a:defRPr sz="700" kern="1200">
                <a:solidFill>
                  <a:srgbClr val="1F4866"/>
                </a:solidFill>
                <a:latin typeface="+mn-lt"/>
                <a:ea typeface="+mn-ea"/>
                <a:cs typeface="+mn-cs"/>
              </a:defRPr>
            </a:lvl1pPr>
            <a:lvl2pPr marL="571500" indent="-342900" algn="l" defTabSz="914400" rtl="0" eaLnBrk="1" latinLnBrk="0" hangingPunct="1">
              <a:spcBef>
                <a:spcPct val="20000"/>
              </a:spcBef>
              <a:buClrTx/>
              <a:buSzPct val="75000"/>
              <a:buFont typeface="Arial"/>
              <a:buChar char="•"/>
              <a:tabLst/>
              <a:defRPr sz="700" kern="1200">
                <a:solidFill>
                  <a:schemeClr val="tx1"/>
                </a:solidFill>
                <a:latin typeface="+mn-lt"/>
                <a:ea typeface="+mn-ea"/>
                <a:cs typeface="+mn-cs"/>
              </a:defRPr>
            </a:lvl2pPr>
            <a:lvl3pPr marL="742950" indent="-285750" algn="l" defTabSz="914400" rtl="0" eaLnBrk="1" latinLnBrk="0" hangingPunct="1">
              <a:spcBef>
                <a:spcPct val="20000"/>
              </a:spcBef>
              <a:buClrTx/>
              <a:buSzPct val="75000"/>
              <a:buFont typeface="Arial"/>
              <a:buChar char="•"/>
              <a:tabLst/>
              <a:defRPr sz="700" kern="1200">
                <a:solidFill>
                  <a:srgbClr val="858D95"/>
                </a:solidFill>
                <a:latin typeface="+mn-lt"/>
                <a:ea typeface="+mn-ea"/>
                <a:cs typeface="+mn-cs"/>
              </a:defRPr>
            </a:lvl3pPr>
            <a:lvl4pPr marL="971550" indent="-285750" algn="l" defTabSz="914400" rtl="0" eaLnBrk="1" latinLnBrk="0" hangingPunct="1">
              <a:spcBef>
                <a:spcPct val="20000"/>
              </a:spcBef>
              <a:buClrTx/>
              <a:buSzPct val="75000"/>
              <a:buFont typeface="Arial"/>
              <a:buChar char="•"/>
              <a:tabLst/>
              <a:defRPr sz="700" kern="1200">
                <a:solidFill>
                  <a:schemeClr val="tx1"/>
                </a:solidFill>
                <a:latin typeface="+mn-lt"/>
                <a:ea typeface="+mn-ea"/>
                <a:cs typeface="+mn-cs"/>
              </a:defRPr>
            </a:lvl4pPr>
            <a:lvl5pPr marL="1200150" indent="-285750" algn="l" defTabSz="914400" rtl="0" eaLnBrk="1" latinLnBrk="0" hangingPunct="1">
              <a:spcBef>
                <a:spcPct val="20000"/>
              </a:spcBef>
              <a:buClrTx/>
              <a:buSzPct val="75000"/>
              <a:buFont typeface="Arial"/>
              <a:buChar char="•"/>
              <a:defRPr sz="7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l" rtl="0" fontAlgn="base"/>
            <a:r>
              <a:rPr lang="en-US" sz="800" b="1" i="0" u="none" strike="noStrike">
                <a:solidFill>
                  <a:srgbClr val="FFC000"/>
                </a:solidFill>
                <a:effectLst/>
                <a:latin typeface="Montserrat" pitchFamily="2" charset="77"/>
              </a:rPr>
              <a:t>Europe, Middle East, Africa</a:t>
            </a:r>
            <a:r>
              <a:rPr lang="en-US" sz="800" b="0" i="0">
                <a:solidFill>
                  <a:srgbClr val="FFC000"/>
                </a:solidFill>
                <a:effectLst/>
                <a:latin typeface="Montserrat" pitchFamily="2" charset="77"/>
              </a:rPr>
              <a:t>​</a:t>
            </a:r>
          </a:p>
          <a:p>
            <a:pPr algn="l" rtl="0" fontAlgn="base"/>
            <a:r>
              <a:rPr lang="en-US" sz="800" b="0" i="0">
                <a:solidFill>
                  <a:srgbClr val="FFC000"/>
                </a:solidFill>
                <a:effectLst/>
                <a:latin typeface="Montserrat" pitchFamily="2" charset="77"/>
              </a:rPr>
              <a:t>​</a:t>
            </a:r>
          </a:p>
          <a:p>
            <a:pPr algn="l" rtl="0" fontAlgn="base"/>
            <a:r>
              <a:rPr lang="en-US" sz="800" b="1" i="0" u="none" strike="noStrike">
                <a:solidFill>
                  <a:srgbClr val="FFC000"/>
                </a:solidFill>
                <a:effectLst/>
                <a:latin typeface="Montserrat" pitchFamily="2" charset="77"/>
              </a:rPr>
              <a:t>The Netherlands</a:t>
            </a:r>
            <a:r>
              <a:rPr lang="en-US" sz="800" b="0" i="0">
                <a:solidFill>
                  <a:srgbClr val="FFC000"/>
                </a:solidFill>
                <a:effectLst/>
                <a:latin typeface="Montserrat" pitchFamily="2" charset="77"/>
              </a:rPr>
              <a:t>​</a:t>
            </a:r>
          </a:p>
          <a:p>
            <a:pPr algn="l" rtl="0" fontAlgn="base"/>
            <a:r>
              <a:rPr lang="en-US" sz="800" b="1" i="0" u="none" strike="noStrike">
                <a:solidFill>
                  <a:srgbClr val="FFC000"/>
                </a:solidFill>
                <a:effectLst/>
                <a:latin typeface="Montserrat" pitchFamily="2" charset="77"/>
              </a:rPr>
              <a:t>The Hague</a:t>
            </a:r>
            <a:r>
              <a:rPr lang="en-US" sz="800" b="0" i="0">
                <a:solidFill>
                  <a:srgbClr val="FFC000"/>
                </a:solidFill>
                <a:effectLst/>
                <a:latin typeface="Montserrat" pitchFamily="2" charset="77"/>
              </a:rPr>
              <a:t>​</a:t>
            </a:r>
          </a:p>
          <a:p>
            <a:pPr algn="l" rtl="0" fontAlgn="base"/>
            <a:r>
              <a:rPr lang="pt-BR" sz="800" b="0" i="0" u="none" strike="noStrike">
                <a:solidFill>
                  <a:srgbClr val="FFC000"/>
                </a:solidFill>
                <a:effectLst/>
                <a:latin typeface="Montserrat" pitchFamily="2" charset="77"/>
              </a:rPr>
              <a:t>T </a:t>
            </a:r>
            <a:r>
              <a:rPr lang="en-US" sz="800" b="0" i="0" u="none" strike="noStrike">
                <a:solidFill>
                  <a:srgbClr val="FFC000"/>
                </a:solidFill>
                <a:effectLst/>
                <a:latin typeface="Montserrat" pitchFamily="2" charset="77"/>
              </a:rPr>
              <a:t>+31 70 833 0033</a:t>
            </a:r>
            <a:r>
              <a:rPr lang="hu-HU" sz="800" b="0" i="0">
                <a:solidFill>
                  <a:srgbClr val="FFC000"/>
                </a:solidFill>
                <a:effectLst/>
                <a:latin typeface="Montserrat" pitchFamily="2" charset="77"/>
              </a:rPr>
              <a:t>​</a:t>
            </a:r>
          </a:p>
          <a:p>
            <a:endParaRPr lang="pt-BR" sz="800">
              <a:solidFill>
                <a:srgbClr val="FFC000"/>
              </a:solidFill>
              <a:latin typeface="Montserrat" pitchFamily="2" charset="77"/>
              <a:cs typeface="Arial" panose="020B0604020202020204" pitchFamily="34" charset="0"/>
            </a:endParaRPr>
          </a:p>
          <a:p>
            <a:endParaRPr lang="en-US" sz="800">
              <a:solidFill>
                <a:srgbClr val="FFC000"/>
              </a:solidFill>
              <a:latin typeface="Montserrat" pitchFamily="2" charset="77"/>
              <a:cs typeface="Arial" panose="020B0604020202020204" pitchFamily="34" charset="0"/>
            </a:endParaRPr>
          </a:p>
        </p:txBody>
      </p:sp>
      <p:sp>
        <p:nvSpPr>
          <p:cNvPr id="13" name="Title 8">
            <a:extLst>
              <a:ext uri="{FF2B5EF4-FFF2-40B4-BE49-F238E27FC236}">
                <a16:creationId xmlns:a16="http://schemas.microsoft.com/office/drawing/2014/main" id="{0099F7D9-B8F5-E8D8-8605-F7A64C47AE02}"/>
              </a:ext>
            </a:extLst>
          </p:cNvPr>
          <p:cNvSpPr txBox="1">
            <a:spLocks/>
          </p:cNvSpPr>
          <p:nvPr userDrawn="1"/>
        </p:nvSpPr>
        <p:spPr>
          <a:xfrm>
            <a:off x="10827865" y="4687517"/>
            <a:ext cx="770803" cy="333742"/>
          </a:xfrm>
          <a:prstGeom prst="rect">
            <a:avLst/>
          </a:prstGeom>
        </p:spPr>
        <p:txBody>
          <a:bodyPr vert="horz" lIns="0" tIns="0" rIns="0" bIns="0"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000" b="1">
                <a:solidFill>
                  <a:srgbClr val="FFC000"/>
                </a:solidFill>
                <a:latin typeface="Montserrat" pitchFamily="2" charset="77"/>
                <a:cs typeface="Arial" panose="020B0604020202020204" pitchFamily="34" charset="0"/>
              </a:rPr>
              <a:t>Disclaimer</a:t>
            </a:r>
          </a:p>
        </p:txBody>
      </p:sp>
      <p:sp>
        <p:nvSpPr>
          <p:cNvPr id="15" name="TextBox 14">
            <a:extLst>
              <a:ext uri="{FF2B5EF4-FFF2-40B4-BE49-F238E27FC236}">
                <a16:creationId xmlns:a16="http://schemas.microsoft.com/office/drawing/2014/main" id="{99C45F1F-0870-8EC5-2A96-FDBB588C4C6B}"/>
              </a:ext>
            </a:extLst>
          </p:cNvPr>
          <p:cNvSpPr txBox="1"/>
          <p:nvPr userDrawn="1"/>
        </p:nvSpPr>
        <p:spPr>
          <a:xfrm>
            <a:off x="8256493" y="5143696"/>
            <a:ext cx="3514165" cy="1200329"/>
          </a:xfrm>
          <a:prstGeom prst="rect">
            <a:avLst/>
          </a:prstGeom>
          <a:noFill/>
        </p:spPr>
        <p:txBody>
          <a:bodyPr wrap="square">
            <a:spAutoFit/>
          </a:bodyPr>
          <a:lstStyle/>
          <a:p>
            <a:pPr algn="r"/>
            <a:r>
              <a:rPr lang="en-US" sz="800" b="0" i="0" u="none" strike="noStrike">
                <a:solidFill>
                  <a:srgbClr val="FFC000"/>
                </a:solidFill>
                <a:effectLst/>
                <a:latin typeface="Montserrat" pitchFamily="2" charset="77"/>
              </a:rPr>
              <a:t>This material is private. It does not take into account any specific business objectives of the recipient. The information herein does not constitute advice. While every effort has been made to ensure the information herein is accurate, its accuracy cannot be guaranteed. The author accepts no liability for any damages (including, but not limited to, lost profits) arising from reliance upon this material. Unauthorized copying of this material is strictly prohibited without the prior written consent of the author.</a:t>
            </a:r>
            <a:r>
              <a:rPr lang="en-US" sz="800" b="0" i="0">
                <a:solidFill>
                  <a:srgbClr val="FFC000"/>
                </a:solidFill>
                <a:effectLst/>
                <a:latin typeface="Montserrat" pitchFamily="2" charset="77"/>
              </a:rPr>
              <a:t>​</a:t>
            </a:r>
            <a:endParaRPr lang="en-US" sz="800">
              <a:solidFill>
                <a:srgbClr val="FFC000"/>
              </a:solidFill>
              <a:latin typeface="Montserrat" pitchFamily="2" charset="77"/>
            </a:endParaRPr>
          </a:p>
        </p:txBody>
      </p:sp>
      <p:pic>
        <p:nvPicPr>
          <p:cNvPr id="4" name="Picture 3" descr="A black background with white text&#10;&#10;AI-generated content may be incorrect.">
            <a:extLst>
              <a:ext uri="{FF2B5EF4-FFF2-40B4-BE49-F238E27FC236}">
                <a16:creationId xmlns:a16="http://schemas.microsoft.com/office/drawing/2014/main" id="{00672DFD-1288-E818-713B-2875BF62F143}"/>
              </a:ext>
            </a:extLst>
          </p:cNvPr>
          <p:cNvPicPr>
            <a:picLocks noChangeAspect="1"/>
          </p:cNvPicPr>
          <p:nvPr userDrawn="1"/>
        </p:nvPicPr>
        <p:blipFill>
          <a:blip r:embed="rId2">
            <a:extLst>
              <a:ext uri="{28A0092B-C50C-407E-A947-70E740481C1C}">
                <a14:useLocalDpi xmlns:a14="http://schemas.microsoft.com/office/drawing/2010/main" val="0"/>
              </a:ext>
            </a:extLst>
          </a:blip>
          <a:srcRect l="18786" t="43609" r="20408" b="44564"/>
          <a:stretch>
            <a:fillRect/>
          </a:stretch>
        </p:blipFill>
        <p:spPr>
          <a:xfrm>
            <a:off x="10276115" y="321468"/>
            <a:ext cx="1621970" cy="291577"/>
          </a:xfrm>
          <a:prstGeom prst="rect">
            <a:avLst/>
          </a:prstGeom>
        </p:spPr>
      </p:pic>
    </p:spTree>
    <p:extLst>
      <p:ext uri="{BB962C8B-B14F-4D97-AF65-F5344CB8AC3E}">
        <p14:creationId xmlns:p14="http://schemas.microsoft.com/office/powerpoint/2010/main" val="382078708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ntact Slide_Dark">
    <p:bg>
      <p:bgPr>
        <a:solidFill>
          <a:schemeClr val="accent6">
            <a:lumMod val="50000"/>
          </a:schemeClr>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A618214-EEBE-9C7D-3621-48823BD63F7C}"/>
              </a:ext>
            </a:extLst>
          </p:cNvPr>
          <p:cNvSpPr/>
          <p:nvPr userDrawn="1"/>
        </p:nvSpPr>
        <p:spPr>
          <a:xfrm>
            <a:off x="5550939" y="4197176"/>
            <a:ext cx="1954452" cy="1794436"/>
          </a:xfrm>
          <a:prstGeom prst="rect">
            <a:avLst/>
          </a:prstGeom>
          <a:solidFill>
            <a:srgbClr val="E0EC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FFC000"/>
              </a:solidFill>
              <a:latin typeface="Montserrat" pitchFamily="2" charset="77"/>
              <a:cs typeface="Arial" panose="020B0604020202020204" pitchFamily="34" charset="0"/>
            </a:endParaRPr>
          </a:p>
        </p:txBody>
      </p:sp>
      <p:sp>
        <p:nvSpPr>
          <p:cNvPr id="10" name="Rectangle 9">
            <a:extLst>
              <a:ext uri="{FF2B5EF4-FFF2-40B4-BE49-F238E27FC236}">
                <a16:creationId xmlns:a16="http://schemas.microsoft.com/office/drawing/2014/main" id="{6E3D0241-AB98-AAC0-7175-77C83305A7D0}"/>
              </a:ext>
            </a:extLst>
          </p:cNvPr>
          <p:cNvSpPr/>
          <p:nvPr userDrawn="1"/>
        </p:nvSpPr>
        <p:spPr>
          <a:xfrm>
            <a:off x="3315739" y="4197177"/>
            <a:ext cx="1954452" cy="1794436"/>
          </a:xfrm>
          <a:prstGeom prst="rect">
            <a:avLst/>
          </a:prstGeom>
          <a:solidFill>
            <a:srgbClr val="E0EC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FFC000"/>
              </a:solidFill>
              <a:latin typeface="Montserrat" pitchFamily="2" charset="77"/>
            </a:endParaRPr>
          </a:p>
        </p:txBody>
      </p:sp>
      <p:sp>
        <p:nvSpPr>
          <p:cNvPr id="5" name="Rectangle 4">
            <a:extLst>
              <a:ext uri="{FF2B5EF4-FFF2-40B4-BE49-F238E27FC236}">
                <a16:creationId xmlns:a16="http://schemas.microsoft.com/office/drawing/2014/main" id="{B3DCE7F6-C396-7F93-82C1-44C60B8198E1}"/>
              </a:ext>
            </a:extLst>
          </p:cNvPr>
          <p:cNvSpPr/>
          <p:nvPr userDrawn="1"/>
        </p:nvSpPr>
        <p:spPr>
          <a:xfrm>
            <a:off x="1001185" y="4199964"/>
            <a:ext cx="1954452" cy="1794436"/>
          </a:xfrm>
          <a:prstGeom prst="rect">
            <a:avLst/>
          </a:prstGeom>
          <a:solidFill>
            <a:srgbClr val="E0EC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FFC000"/>
              </a:solidFill>
              <a:latin typeface="Montserrat" pitchFamily="2" charset="77"/>
              <a:cs typeface="Arial" panose="020B0604020202020204" pitchFamily="34" charset="0"/>
            </a:endParaRPr>
          </a:p>
        </p:txBody>
      </p:sp>
      <p:sp>
        <p:nvSpPr>
          <p:cNvPr id="2" name="Title 1"/>
          <p:cNvSpPr>
            <a:spLocks noGrp="1"/>
          </p:cNvSpPr>
          <p:nvPr>
            <p:ph type="title"/>
          </p:nvPr>
        </p:nvSpPr>
        <p:spPr>
          <a:xfrm>
            <a:off x="1001185" y="279400"/>
            <a:ext cx="9497484" cy="1156189"/>
          </a:xfrm>
          <a:prstGeom prst="rect">
            <a:avLst/>
          </a:prstGeom>
        </p:spPr>
        <p:txBody>
          <a:bodyPr>
            <a:normAutofit/>
          </a:bodyPr>
          <a:lstStyle>
            <a:lvl1pPr>
              <a:defRPr sz="4267" b="1">
                <a:solidFill>
                  <a:srgbClr val="FFC000"/>
                </a:solidFill>
                <a:latin typeface="Montserrat" pitchFamily="2" charset="77"/>
                <a:cs typeface="Arial" panose="020B0604020202020204" pitchFamily="34" charset="0"/>
              </a:defRPr>
            </a:lvl1pPr>
          </a:lstStyle>
          <a:p>
            <a:r>
              <a:rPr lang="en-US"/>
              <a:t>Click to edit Master title style</a:t>
            </a:r>
          </a:p>
        </p:txBody>
      </p:sp>
      <p:sp>
        <p:nvSpPr>
          <p:cNvPr id="14" name="Picture Placeholder 30">
            <a:extLst>
              <a:ext uri="{FF2B5EF4-FFF2-40B4-BE49-F238E27FC236}">
                <a16:creationId xmlns:a16="http://schemas.microsoft.com/office/drawing/2014/main" id="{2EF9015F-1742-93D0-A2D3-D7336D48A603}"/>
              </a:ext>
            </a:extLst>
          </p:cNvPr>
          <p:cNvSpPr>
            <a:spLocks noGrp="1"/>
          </p:cNvSpPr>
          <p:nvPr>
            <p:ph type="pic" sz="quarter" idx="21"/>
          </p:nvPr>
        </p:nvSpPr>
        <p:spPr>
          <a:xfrm>
            <a:off x="1001185" y="1714301"/>
            <a:ext cx="1954452" cy="1714700"/>
          </a:xfrm>
          <a:prstGeom prst="rect">
            <a:avLst/>
          </a:prstGeom>
          <a:solidFill>
            <a:srgbClr val="E0ECE7"/>
          </a:solidFill>
        </p:spPr>
        <p:txBody>
          <a:bodyPr/>
          <a:lstStyle>
            <a:lvl1pPr marL="0" indent="0" algn="ctr">
              <a:buNone/>
              <a:defRPr>
                <a:solidFill>
                  <a:srgbClr val="FFC000"/>
                </a:solidFill>
                <a:latin typeface="Montserrat" pitchFamily="2" charset="77"/>
              </a:defRPr>
            </a:lvl1pPr>
          </a:lstStyle>
          <a:p>
            <a:endParaRPr lang="en-US"/>
          </a:p>
        </p:txBody>
      </p:sp>
      <p:sp>
        <p:nvSpPr>
          <p:cNvPr id="15" name="Picture Placeholder 30">
            <a:extLst>
              <a:ext uri="{FF2B5EF4-FFF2-40B4-BE49-F238E27FC236}">
                <a16:creationId xmlns:a16="http://schemas.microsoft.com/office/drawing/2014/main" id="{982D63AB-4EEB-4F55-5E82-AECE54A6ADA8}"/>
              </a:ext>
            </a:extLst>
          </p:cNvPr>
          <p:cNvSpPr>
            <a:spLocks noGrp="1"/>
          </p:cNvSpPr>
          <p:nvPr>
            <p:ph type="pic" sz="quarter" idx="22"/>
          </p:nvPr>
        </p:nvSpPr>
        <p:spPr>
          <a:xfrm>
            <a:off x="3315738" y="1679283"/>
            <a:ext cx="1954452" cy="1714700"/>
          </a:xfrm>
          <a:prstGeom prst="rect">
            <a:avLst/>
          </a:prstGeom>
          <a:solidFill>
            <a:srgbClr val="E0ECE7"/>
          </a:solidFill>
        </p:spPr>
        <p:txBody>
          <a:bodyPr/>
          <a:lstStyle>
            <a:lvl1pPr marL="0" indent="0" algn="ctr">
              <a:buNone/>
              <a:defRPr>
                <a:solidFill>
                  <a:srgbClr val="FFC000"/>
                </a:solidFill>
                <a:latin typeface="Montserrat" pitchFamily="2" charset="77"/>
              </a:defRPr>
            </a:lvl1pPr>
          </a:lstStyle>
          <a:p>
            <a:endParaRPr lang="en-US"/>
          </a:p>
        </p:txBody>
      </p:sp>
      <p:sp>
        <p:nvSpPr>
          <p:cNvPr id="16" name="Text Placeholder 18">
            <a:extLst>
              <a:ext uri="{FF2B5EF4-FFF2-40B4-BE49-F238E27FC236}">
                <a16:creationId xmlns:a16="http://schemas.microsoft.com/office/drawing/2014/main" id="{176D7867-DD9C-C53C-ACE9-7F96F63477CD}"/>
              </a:ext>
            </a:extLst>
          </p:cNvPr>
          <p:cNvSpPr>
            <a:spLocks noGrp="1"/>
          </p:cNvSpPr>
          <p:nvPr>
            <p:ph type="body" sz="quarter" idx="18"/>
          </p:nvPr>
        </p:nvSpPr>
        <p:spPr>
          <a:xfrm>
            <a:off x="1001185" y="3501696"/>
            <a:ext cx="1954452" cy="406400"/>
          </a:xfrm>
          <a:prstGeom prst="rect">
            <a:avLst/>
          </a:prstGeom>
        </p:spPr>
        <p:txBody>
          <a:bodyPr anchor="t">
            <a:noAutofit/>
          </a:bodyPr>
          <a:lstStyle>
            <a:lvl1pPr marL="0" indent="0">
              <a:buNone/>
              <a:defRPr sz="1400" b="1" baseline="0">
                <a:solidFill>
                  <a:srgbClr val="FFC000"/>
                </a:solidFill>
                <a:latin typeface="Montserrat" pitchFamily="2" charset="77"/>
                <a:cs typeface="Arial" panose="020B0604020202020204" pitchFamily="34" charset="0"/>
              </a:defRPr>
            </a:lvl1pPr>
          </a:lstStyle>
          <a:p>
            <a:pPr lvl="0"/>
            <a:r>
              <a:rPr lang="en-US"/>
              <a:t>Click to edit Master text styles</a:t>
            </a:r>
          </a:p>
        </p:txBody>
      </p:sp>
      <p:sp>
        <p:nvSpPr>
          <p:cNvPr id="17" name="Text Placeholder 18">
            <a:extLst>
              <a:ext uri="{FF2B5EF4-FFF2-40B4-BE49-F238E27FC236}">
                <a16:creationId xmlns:a16="http://schemas.microsoft.com/office/drawing/2014/main" id="{3E77695A-6BD7-1156-7930-CC1791CECE34}"/>
              </a:ext>
            </a:extLst>
          </p:cNvPr>
          <p:cNvSpPr>
            <a:spLocks noGrp="1"/>
          </p:cNvSpPr>
          <p:nvPr>
            <p:ph type="body" sz="quarter" idx="19"/>
          </p:nvPr>
        </p:nvSpPr>
        <p:spPr>
          <a:xfrm>
            <a:off x="3318130" y="3501696"/>
            <a:ext cx="1952060" cy="406400"/>
          </a:xfrm>
          <a:prstGeom prst="rect">
            <a:avLst/>
          </a:prstGeom>
        </p:spPr>
        <p:txBody>
          <a:bodyPr anchor="t">
            <a:noAutofit/>
          </a:bodyPr>
          <a:lstStyle>
            <a:lvl1pPr marL="0" indent="0">
              <a:buNone/>
              <a:defRPr sz="1400" b="1" baseline="0">
                <a:solidFill>
                  <a:srgbClr val="FFC000"/>
                </a:solidFill>
                <a:latin typeface="Montserrat" pitchFamily="2" charset="77"/>
                <a:cs typeface="Arial" panose="020B0604020202020204" pitchFamily="34" charset="0"/>
              </a:defRPr>
            </a:lvl1pPr>
          </a:lstStyle>
          <a:p>
            <a:pPr lvl="0"/>
            <a:r>
              <a:rPr lang="en-US"/>
              <a:t>Click to edit Master text styles</a:t>
            </a:r>
          </a:p>
        </p:txBody>
      </p:sp>
      <p:sp>
        <p:nvSpPr>
          <p:cNvPr id="3" name="Text Placeholder 21">
            <a:extLst>
              <a:ext uri="{FF2B5EF4-FFF2-40B4-BE49-F238E27FC236}">
                <a16:creationId xmlns:a16="http://schemas.microsoft.com/office/drawing/2014/main" id="{2E28FC1F-AA5C-A3A8-208F-56239C0D1C4C}"/>
              </a:ext>
            </a:extLst>
          </p:cNvPr>
          <p:cNvSpPr>
            <a:spLocks noGrp="1"/>
          </p:cNvSpPr>
          <p:nvPr userDrawn="1"/>
        </p:nvSpPr>
        <p:spPr>
          <a:xfrm>
            <a:off x="1155659" y="4488624"/>
            <a:ext cx="1605470" cy="1310149"/>
          </a:xfrm>
          <a:prstGeom prst="rect">
            <a:avLst/>
          </a:prstGeom>
          <a:noFill/>
        </p:spPr>
        <p:txBody>
          <a:bodyPr vert="horz" lIns="0" tIns="0" rIns="0" bIns="0" rtlCol="0">
            <a:noAutofit/>
          </a:bodyPr>
          <a:lstStyle>
            <a:lvl1pPr marL="0" marR="0" indent="0" algn="l" defTabSz="914400" rtl="0" eaLnBrk="1" fontAlgn="auto" latinLnBrk="0" hangingPunct="1">
              <a:lnSpc>
                <a:spcPct val="100000"/>
              </a:lnSpc>
              <a:spcBef>
                <a:spcPts val="0"/>
              </a:spcBef>
              <a:spcAft>
                <a:spcPts val="0"/>
              </a:spcAft>
              <a:buClrTx/>
              <a:buSzPct val="75000"/>
              <a:buFont typeface="Arial"/>
              <a:buNone/>
              <a:tabLst/>
              <a:defRPr sz="700" kern="1200">
                <a:solidFill>
                  <a:srgbClr val="1F4866"/>
                </a:solidFill>
                <a:latin typeface="+mn-lt"/>
                <a:ea typeface="+mn-ea"/>
                <a:cs typeface="+mn-cs"/>
              </a:defRPr>
            </a:lvl1pPr>
            <a:lvl2pPr marL="571500" indent="-342900" algn="l" defTabSz="914400" rtl="0" eaLnBrk="1" latinLnBrk="0" hangingPunct="1">
              <a:spcBef>
                <a:spcPct val="20000"/>
              </a:spcBef>
              <a:buClrTx/>
              <a:buSzPct val="75000"/>
              <a:buFont typeface="Arial"/>
              <a:buChar char="•"/>
              <a:tabLst/>
              <a:defRPr sz="700" kern="1200">
                <a:solidFill>
                  <a:schemeClr val="tx1"/>
                </a:solidFill>
                <a:latin typeface="+mn-lt"/>
                <a:ea typeface="+mn-ea"/>
                <a:cs typeface="+mn-cs"/>
              </a:defRPr>
            </a:lvl2pPr>
            <a:lvl3pPr marL="742950" indent="-285750" algn="l" defTabSz="914400" rtl="0" eaLnBrk="1" latinLnBrk="0" hangingPunct="1">
              <a:spcBef>
                <a:spcPct val="20000"/>
              </a:spcBef>
              <a:buClrTx/>
              <a:buSzPct val="75000"/>
              <a:buFont typeface="Arial"/>
              <a:buChar char="•"/>
              <a:tabLst/>
              <a:defRPr sz="700" kern="1200">
                <a:solidFill>
                  <a:srgbClr val="858D95"/>
                </a:solidFill>
                <a:latin typeface="+mn-lt"/>
                <a:ea typeface="+mn-ea"/>
                <a:cs typeface="+mn-cs"/>
              </a:defRPr>
            </a:lvl3pPr>
            <a:lvl4pPr marL="971550" indent="-285750" algn="l" defTabSz="914400" rtl="0" eaLnBrk="1" latinLnBrk="0" hangingPunct="1">
              <a:spcBef>
                <a:spcPct val="20000"/>
              </a:spcBef>
              <a:buClrTx/>
              <a:buSzPct val="75000"/>
              <a:buFont typeface="Arial"/>
              <a:buChar char="•"/>
              <a:tabLst/>
              <a:defRPr sz="700" kern="1200">
                <a:solidFill>
                  <a:schemeClr val="tx1"/>
                </a:solidFill>
                <a:latin typeface="+mn-lt"/>
                <a:ea typeface="+mn-ea"/>
                <a:cs typeface="+mn-cs"/>
              </a:defRPr>
            </a:lvl4pPr>
            <a:lvl5pPr marL="1200150" indent="-285750" algn="l" defTabSz="914400" rtl="0" eaLnBrk="1" latinLnBrk="0" hangingPunct="1">
              <a:spcBef>
                <a:spcPct val="20000"/>
              </a:spcBef>
              <a:buClrTx/>
              <a:buSzPct val="75000"/>
              <a:buFont typeface="Arial"/>
              <a:buChar char="•"/>
              <a:defRPr sz="7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800" b="1" dirty="0">
                <a:solidFill>
                  <a:srgbClr val="FFC000"/>
                </a:solidFill>
                <a:latin typeface="Montserrat" pitchFamily="2" charset="77"/>
                <a:cs typeface="Arial" panose="020B0604020202020204" pitchFamily="34" charset="0"/>
              </a:rPr>
              <a:t>North America</a:t>
            </a:r>
          </a:p>
          <a:p>
            <a:r>
              <a:rPr lang="en-US" sz="800" b="1" dirty="0">
                <a:solidFill>
                  <a:srgbClr val="FFC000"/>
                </a:solidFill>
                <a:latin typeface="Montserrat" pitchFamily="2" charset="77"/>
                <a:cs typeface="Arial" panose="020B0604020202020204" pitchFamily="34" charset="0"/>
              </a:rPr>
              <a:t> </a:t>
            </a:r>
          </a:p>
          <a:p>
            <a:r>
              <a:rPr lang="en-US" sz="800" b="1" dirty="0">
                <a:solidFill>
                  <a:srgbClr val="FFC000"/>
                </a:solidFill>
                <a:latin typeface="Montserrat" pitchFamily="2" charset="77"/>
                <a:cs typeface="Arial" panose="020B0604020202020204" pitchFamily="34" charset="0"/>
              </a:rPr>
              <a:t>Canada </a:t>
            </a:r>
          </a:p>
          <a:p>
            <a:r>
              <a:rPr lang="en-US" sz="800" b="1" dirty="0">
                <a:solidFill>
                  <a:srgbClr val="FFC000"/>
                </a:solidFill>
                <a:latin typeface="Montserrat" pitchFamily="2" charset="77"/>
                <a:cs typeface="Arial" panose="020B0604020202020204" pitchFamily="34" charset="0"/>
              </a:rPr>
              <a:t>Calgary (Headquarters)</a:t>
            </a:r>
          </a:p>
          <a:p>
            <a:r>
              <a:rPr lang="en-US" sz="800" dirty="0">
                <a:solidFill>
                  <a:srgbClr val="FFC000"/>
                </a:solidFill>
                <a:latin typeface="Montserrat" pitchFamily="2" charset="77"/>
                <a:cs typeface="Arial" panose="020B0604020202020204" pitchFamily="34" charset="0"/>
              </a:rPr>
              <a:t>T +1 403 294 5500</a:t>
            </a:r>
            <a:br>
              <a:rPr lang="en-US" sz="800" dirty="0">
                <a:solidFill>
                  <a:srgbClr val="FFC000"/>
                </a:solidFill>
                <a:latin typeface="Montserrat" pitchFamily="2" charset="77"/>
                <a:cs typeface="Arial" panose="020B0604020202020204" pitchFamily="34" charset="0"/>
              </a:rPr>
            </a:br>
            <a:r>
              <a:rPr lang="en-US" sz="800" dirty="0">
                <a:solidFill>
                  <a:srgbClr val="FFC000"/>
                </a:solidFill>
                <a:latin typeface="Montserrat" pitchFamily="2" charset="77"/>
                <a:cs typeface="Arial" panose="020B0604020202020204" pitchFamily="34" charset="0"/>
              </a:rPr>
              <a:t>TF +1 877 777 6135</a:t>
            </a:r>
          </a:p>
          <a:p>
            <a:endParaRPr lang="pt-BR" sz="800" b="1" dirty="0">
              <a:solidFill>
                <a:srgbClr val="FFC000"/>
              </a:solidFill>
              <a:latin typeface="Montserrat" pitchFamily="2" charset="77"/>
              <a:cs typeface="Arial" panose="020B0604020202020204" pitchFamily="34" charset="0"/>
            </a:endParaRPr>
          </a:p>
          <a:p>
            <a:r>
              <a:rPr lang="pt-BR" sz="800" b="1" dirty="0">
                <a:solidFill>
                  <a:srgbClr val="FFC000"/>
                </a:solidFill>
                <a:latin typeface="Montserrat" pitchFamily="2" charset="77"/>
                <a:cs typeface="Arial" panose="020B0604020202020204" pitchFamily="34" charset="0"/>
              </a:rPr>
              <a:t>United States</a:t>
            </a:r>
          </a:p>
          <a:p>
            <a:r>
              <a:rPr lang="pt-BR" sz="800" b="1" dirty="0">
                <a:solidFill>
                  <a:srgbClr val="FFC000"/>
                </a:solidFill>
                <a:latin typeface="Montserrat" pitchFamily="2" charset="77"/>
                <a:cs typeface="Arial" panose="020B0604020202020204" pitchFamily="34" charset="0"/>
              </a:rPr>
              <a:t>Denver</a:t>
            </a:r>
          </a:p>
          <a:p>
            <a:r>
              <a:rPr lang="pt-BR" sz="800" dirty="0" err="1">
                <a:solidFill>
                  <a:srgbClr val="FFC000"/>
                </a:solidFill>
                <a:latin typeface="Montserrat" pitchFamily="2" charset="77"/>
                <a:cs typeface="Arial" panose="020B0604020202020204" pitchFamily="34" charset="0"/>
              </a:rPr>
              <a:t>T</a:t>
            </a:r>
            <a:r>
              <a:rPr lang="pt-BR" sz="800" dirty="0">
                <a:solidFill>
                  <a:srgbClr val="FFC000"/>
                </a:solidFill>
                <a:latin typeface="Montserrat" pitchFamily="2" charset="77"/>
                <a:cs typeface="Arial" panose="020B0604020202020204" pitchFamily="34" charset="0"/>
              </a:rPr>
              <a:t> +1 303 277 0270</a:t>
            </a:r>
          </a:p>
          <a:p>
            <a:endParaRPr lang="pt-BR" sz="800" dirty="0">
              <a:solidFill>
                <a:srgbClr val="FFC000"/>
              </a:solidFill>
              <a:latin typeface="Montserrat" pitchFamily="2" charset="77"/>
              <a:cs typeface="Arial" panose="020B0604020202020204" pitchFamily="34" charset="0"/>
            </a:endParaRPr>
          </a:p>
          <a:p>
            <a:endParaRPr lang="en-US" sz="800" dirty="0">
              <a:solidFill>
                <a:srgbClr val="FFC000"/>
              </a:solidFill>
              <a:latin typeface="Montserrat" pitchFamily="2" charset="77"/>
              <a:cs typeface="Arial" panose="020B0604020202020204" pitchFamily="34" charset="0"/>
            </a:endParaRPr>
          </a:p>
        </p:txBody>
      </p:sp>
      <p:sp>
        <p:nvSpPr>
          <p:cNvPr id="13" name="Text Placeholder 21">
            <a:extLst>
              <a:ext uri="{FF2B5EF4-FFF2-40B4-BE49-F238E27FC236}">
                <a16:creationId xmlns:a16="http://schemas.microsoft.com/office/drawing/2014/main" id="{5EFBFB8F-BD32-BD8C-CC15-45CD7CAA63B6}"/>
              </a:ext>
            </a:extLst>
          </p:cNvPr>
          <p:cNvSpPr>
            <a:spLocks noGrp="1"/>
          </p:cNvSpPr>
          <p:nvPr userDrawn="1"/>
        </p:nvSpPr>
        <p:spPr>
          <a:xfrm>
            <a:off x="3490229" y="4488623"/>
            <a:ext cx="1605470" cy="1310149"/>
          </a:xfrm>
          <a:prstGeom prst="rect">
            <a:avLst/>
          </a:prstGeom>
          <a:noFill/>
        </p:spPr>
        <p:txBody>
          <a:bodyPr vert="horz" lIns="0" tIns="0" rIns="0" bIns="0" rtlCol="0">
            <a:noAutofit/>
          </a:bodyPr>
          <a:lstStyle>
            <a:lvl1pPr marL="0" marR="0" indent="0" algn="l" defTabSz="914400" rtl="0" eaLnBrk="1" fontAlgn="auto" latinLnBrk="0" hangingPunct="1">
              <a:lnSpc>
                <a:spcPct val="100000"/>
              </a:lnSpc>
              <a:spcBef>
                <a:spcPts val="0"/>
              </a:spcBef>
              <a:spcAft>
                <a:spcPts val="0"/>
              </a:spcAft>
              <a:buClrTx/>
              <a:buSzPct val="75000"/>
              <a:buFont typeface="Arial"/>
              <a:buNone/>
              <a:tabLst/>
              <a:defRPr sz="700" kern="1200">
                <a:solidFill>
                  <a:srgbClr val="1F4866"/>
                </a:solidFill>
                <a:latin typeface="+mn-lt"/>
                <a:ea typeface="+mn-ea"/>
                <a:cs typeface="+mn-cs"/>
              </a:defRPr>
            </a:lvl1pPr>
            <a:lvl2pPr marL="571500" indent="-342900" algn="l" defTabSz="914400" rtl="0" eaLnBrk="1" latinLnBrk="0" hangingPunct="1">
              <a:spcBef>
                <a:spcPct val="20000"/>
              </a:spcBef>
              <a:buClrTx/>
              <a:buSzPct val="75000"/>
              <a:buFont typeface="Arial"/>
              <a:buChar char="•"/>
              <a:tabLst/>
              <a:defRPr sz="700" kern="1200">
                <a:solidFill>
                  <a:schemeClr val="tx1"/>
                </a:solidFill>
                <a:latin typeface="+mn-lt"/>
                <a:ea typeface="+mn-ea"/>
                <a:cs typeface="+mn-cs"/>
              </a:defRPr>
            </a:lvl2pPr>
            <a:lvl3pPr marL="742950" indent="-285750" algn="l" defTabSz="914400" rtl="0" eaLnBrk="1" latinLnBrk="0" hangingPunct="1">
              <a:spcBef>
                <a:spcPct val="20000"/>
              </a:spcBef>
              <a:buClrTx/>
              <a:buSzPct val="75000"/>
              <a:buFont typeface="Arial"/>
              <a:buChar char="•"/>
              <a:tabLst/>
              <a:defRPr sz="700" kern="1200">
                <a:solidFill>
                  <a:srgbClr val="858D95"/>
                </a:solidFill>
                <a:latin typeface="+mn-lt"/>
                <a:ea typeface="+mn-ea"/>
                <a:cs typeface="+mn-cs"/>
              </a:defRPr>
            </a:lvl3pPr>
            <a:lvl4pPr marL="971550" indent="-285750" algn="l" defTabSz="914400" rtl="0" eaLnBrk="1" latinLnBrk="0" hangingPunct="1">
              <a:spcBef>
                <a:spcPct val="20000"/>
              </a:spcBef>
              <a:buClrTx/>
              <a:buSzPct val="75000"/>
              <a:buFont typeface="Arial"/>
              <a:buChar char="•"/>
              <a:tabLst/>
              <a:defRPr sz="700" kern="1200">
                <a:solidFill>
                  <a:schemeClr val="tx1"/>
                </a:solidFill>
                <a:latin typeface="+mn-lt"/>
                <a:ea typeface="+mn-ea"/>
                <a:cs typeface="+mn-cs"/>
              </a:defRPr>
            </a:lvl4pPr>
            <a:lvl5pPr marL="1200150" indent="-285750" algn="l" defTabSz="914400" rtl="0" eaLnBrk="1" latinLnBrk="0" hangingPunct="1">
              <a:spcBef>
                <a:spcPct val="20000"/>
              </a:spcBef>
              <a:buClrTx/>
              <a:buSzPct val="75000"/>
              <a:buFont typeface="Arial"/>
              <a:buChar char="•"/>
              <a:defRPr sz="7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l" rtl="0" fontAlgn="base"/>
            <a:r>
              <a:rPr lang="en-US" sz="800" b="1" i="0" u="none" strike="noStrike" dirty="0">
                <a:solidFill>
                  <a:srgbClr val="FFC000"/>
                </a:solidFill>
                <a:effectLst/>
                <a:latin typeface="Montserrat" pitchFamily="2" charset="77"/>
              </a:rPr>
              <a:t>Latin America</a:t>
            </a:r>
            <a:r>
              <a:rPr lang="en-US" sz="800" b="0" i="0" dirty="0">
                <a:solidFill>
                  <a:srgbClr val="FFC000"/>
                </a:solidFill>
                <a:effectLst/>
                <a:latin typeface="Montserrat" pitchFamily="2" charset="77"/>
              </a:rPr>
              <a:t>​</a:t>
            </a:r>
            <a:br>
              <a:rPr lang="en-US" sz="800" b="0" i="0" dirty="0">
                <a:solidFill>
                  <a:srgbClr val="FFC000"/>
                </a:solidFill>
                <a:effectLst/>
                <a:latin typeface="Montserrat" pitchFamily="2" charset="77"/>
              </a:rPr>
            </a:br>
            <a:r>
              <a:rPr lang="en-US" sz="800" b="0" i="0" dirty="0">
                <a:solidFill>
                  <a:srgbClr val="FFC000"/>
                </a:solidFill>
                <a:effectLst/>
                <a:latin typeface="Montserrat" pitchFamily="2" charset="77"/>
              </a:rPr>
              <a:t>​</a:t>
            </a:r>
          </a:p>
          <a:p>
            <a:pPr algn="l" rtl="0" fontAlgn="base"/>
            <a:r>
              <a:rPr lang="en-US" sz="800" b="1" i="0" u="none" strike="noStrike" dirty="0">
                <a:solidFill>
                  <a:srgbClr val="FFC000"/>
                </a:solidFill>
                <a:effectLst/>
                <a:latin typeface="Montserrat" pitchFamily="2" charset="77"/>
              </a:rPr>
              <a:t>Mexico</a:t>
            </a:r>
            <a:r>
              <a:rPr lang="en-US" sz="800" b="0" i="0" dirty="0">
                <a:solidFill>
                  <a:srgbClr val="FFC000"/>
                </a:solidFill>
                <a:effectLst/>
                <a:latin typeface="Montserrat" pitchFamily="2" charset="77"/>
              </a:rPr>
              <a:t>​</a:t>
            </a:r>
          </a:p>
          <a:p>
            <a:pPr algn="l" rtl="0" fontAlgn="base"/>
            <a:r>
              <a:rPr lang="en-US" sz="800" b="1" i="0" u="none" strike="noStrike" dirty="0">
                <a:solidFill>
                  <a:srgbClr val="FFC000"/>
                </a:solidFill>
                <a:effectLst/>
                <a:latin typeface="Montserrat" pitchFamily="2" charset="77"/>
              </a:rPr>
              <a:t>Mexico City</a:t>
            </a:r>
            <a:r>
              <a:rPr lang="en-US" sz="800" b="0" i="0" dirty="0">
                <a:solidFill>
                  <a:srgbClr val="FFC000"/>
                </a:solidFill>
                <a:effectLst/>
                <a:latin typeface="Montserrat" pitchFamily="2" charset="77"/>
              </a:rPr>
              <a:t>​</a:t>
            </a:r>
          </a:p>
          <a:p>
            <a:pPr algn="l" rtl="0" fontAlgn="base"/>
            <a:r>
              <a:rPr lang="en-US" sz="800" b="0" i="0" u="none" strike="noStrike" dirty="0">
                <a:solidFill>
                  <a:srgbClr val="FFC000"/>
                </a:solidFill>
                <a:effectLst/>
                <a:latin typeface="Montserrat" pitchFamily="2" charset="77"/>
              </a:rPr>
              <a:t>T +52 55 5202 3600 </a:t>
            </a:r>
            <a:endParaRPr lang="en-US" sz="800" b="0" i="0" dirty="0">
              <a:solidFill>
                <a:srgbClr val="FFC000"/>
              </a:solidFill>
              <a:effectLst/>
              <a:latin typeface="Montserrat" pitchFamily="2" charset="77"/>
            </a:endParaRPr>
          </a:p>
          <a:p>
            <a:endParaRPr lang="pt-BR" sz="800" dirty="0">
              <a:solidFill>
                <a:srgbClr val="FFC000"/>
              </a:solidFill>
              <a:latin typeface="Montserrat" pitchFamily="2" charset="77"/>
              <a:cs typeface="Arial" panose="020B0604020202020204" pitchFamily="34" charset="0"/>
            </a:endParaRPr>
          </a:p>
          <a:p>
            <a:endParaRPr lang="en-US" sz="800" dirty="0">
              <a:solidFill>
                <a:srgbClr val="FFC000"/>
              </a:solidFill>
              <a:latin typeface="Montserrat" pitchFamily="2" charset="77"/>
              <a:cs typeface="Arial" panose="020B0604020202020204" pitchFamily="34" charset="0"/>
            </a:endParaRPr>
          </a:p>
        </p:txBody>
      </p:sp>
      <p:sp>
        <p:nvSpPr>
          <p:cNvPr id="18" name="Text Placeholder 21">
            <a:extLst>
              <a:ext uri="{FF2B5EF4-FFF2-40B4-BE49-F238E27FC236}">
                <a16:creationId xmlns:a16="http://schemas.microsoft.com/office/drawing/2014/main" id="{5CAD8441-832C-5741-D3E0-6DE553271C44}"/>
              </a:ext>
            </a:extLst>
          </p:cNvPr>
          <p:cNvSpPr>
            <a:spLocks noGrp="1"/>
          </p:cNvSpPr>
          <p:nvPr userDrawn="1"/>
        </p:nvSpPr>
        <p:spPr>
          <a:xfrm>
            <a:off x="5749927" y="4488623"/>
            <a:ext cx="1605470" cy="1310149"/>
          </a:xfrm>
          <a:prstGeom prst="rect">
            <a:avLst/>
          </a:prstGeom>
          <a:noFill/>
        </p:spPr>
        <p:txBody>
          <a:bodyPr vert="horz" lIns="0" tIns="0" rIns="0" bIns="0" rtlCol="0">
            <a:noAutofit/>
          </a:bodyPr>
          <a:lstStyle>
            <a:lvl1pPr marL="0" marR="0" indent="0" algn="l" defTabSz="914400" rtl="0" eaLnBrk="1" fontAlgn="auto" latinLnBrk="0" hangingPunct="1">
              <a:lnSpc>
                <a:spcPct val="100000"/>
              </a:lnSpc>
              <a:spcBef>
                <a:spcPts val="0"/>
              </a:spcBef>
              <a:spcAft>
                <a:spcPts val="0"/>
              </a:spcAft>
              <a:buClrTx/>
              <a:buSzPct val="75000"/>
              <a:buFont typeface="Arial"/>
              <a:buNone/>
              <a:tabLst/>
              <a:defRPr sz="700" kern="1200">
                <a:solidFill>
                  <a:srgbClr val="1F4866"/>
                </a:solidFill>
                <a:latin typeface="+mn-lt"/>
                <a:ea typeface="+mn-ea"/>
                <a:cs typeface="+mn-cs"/>
              </a:defRPr>
            </a:lvl1pPr>
            <a:lvl2pPr marL="571500" indent="-342900" algn="l" defTabSz="914400" rtl="0" eaLnBrk="1" latinLnBrk="0" hangingPunct="1">
              <a:spcBef>
                <a:spcPct val="20000"/>
              </a:spcBef>
              <a:buClrTx/>
              <a:buSzPct val="75000"/>
              <a:buFont typeface="Arial"/>
              <a:buChar char="•"/>
              <a:tabLst/>
              <a:defRPr sz="700" kern="1200">
                <a:solidFill>
                  <a:schemeClr val="tx1"/>
                </a:solidFill>
                <a:latin typeface="+mn-lt"/>
                <a:ea typeface="+mn-ea"/>
                <a:cs typeface="+mn-cs"/>
              </a:defRPr>
            </a:lvl2pPr>
            <a:lvl3pPr marL="742950" indent="-285750" algn="l" defTabSz="914400" rtl="0" eaLnBrk="1" latinLnBrk="0" hangingPunct="1">
              <a:spcBef>
                <a:spcPct val="20000"/>
              </a:spcBef>
              <a:buClrTx/>
              <a:buSzPct val="75000"/>
              <a:buFont typeface="Arial"/>
              <a:buChar char="•"/>
              <a:tabLst/>
              <a:defRPr sz="700" kern="1200">
                <a:solidFill>
                  <a:srgbClr val="858D95"/>
                </a:solidFill>
                <a:latin typeface="+mn-lt"/>
                <a:ea typeface="+mn-ea"/>
                <a:cs typeface="+mn-cs"/>
              </a:defRPr>
            </a:lvl3pPr>
            <a:lvl4pPr marL="971550" indent="-285750" algn="l" defTabSz="914400" rtl="0" eaLnBrk="1" latinLnBrk="0" hangingPunct="1">
              <a:spcBef>
                <a:spcPct val="20000"/>
              </a:spcBef>
              <a:buClrTx/>
              <a:buSzPct val="75000"/>
              <a:buFont typeface="Arial"/>
              <a:buChar char="•"/>
              <a:tabLst/>
              <a:defRPr sz="700" kern="1200">
                <a:solidFill>
                  <a:schemeClr val="tx1"/>
                </a:solidFill>
                <a:latin typeface="+mn-lt"/>
                <a:ea typeface="+mn-ea"/>
                <a:cs typeface="+mn-cs"/>
              </a:defRPr>
            </a:lvl4pPr>
            <a:lvl5pPr marL="1200150" indent="-285750" algn="l" defTabSz="914400" rtl="0" eaLnBrk="1" latinLnBrk="0" hangingPunct="1">
              <a:spcBef>
                <a:spcPct val="20000"/>
              </a:spcBef>
              <a:buClrTx/>
              <a:buSzPct val="75000"/>
              <a:buFont typeface="Arial"/>
              <a:buChar char="•"/>
              <a:defRPr sz="7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l" rtl="0" fontAlgn="base"/>
            <a:r>
              <a:rPr lang="en-US" sz="800" b="1" i="0" u="none" strike="noStrike">
                <a:solidFill>
                  <a:srgbClr val="FFC000"/>
                </a:solidFill>
                <a:effectLst/>
                <a:latin typeface="Montserrat" pitchFamily="2" charset="77"/>
              </a:rPr>
              <a:t>Europe, Middle East, Africa</a:t>
            </a:r>
            <a:r>
              <a:rPr lang="en-US" sz="800" b="0" i="0">
                <a:solidFill>
                  <a:srgbClr val="FFC000"/>
                </a:solidFill>
                <a:effectLst/>
                <a:latin typeface="Montserrat" pitchFamily="2" charset="77"/>
              </a:rPr>
              <a:t>​</a:t>
            </a:r>
          </a:p>
          <a:p>
            <a:pPr algn="l" rtl="0" fontAlgn="base"/>
            <a:r>
              <a:rPr lang="en-US" sz="800" b="0" i="0">
                <a:solidFill>
                  <a:srgbClr val="FFC000"/>
                </a:solidFill>
                <a:effectLst/>
                <a:latin typeface="Montserrat" pitchFamily="2" charset="77"/>
              </a:rPr>
              <a:t>​</a:t>
            </a:r>
          </a:p>
          <a:p>
            <a:pPr algn="l" rtl="0" fontAlgn="base"/>
            <a:r>
              <a:rPr lang="en-US" sz="800" b="1" i="0" u="none" strike="noStrike">
                <a:solidFill>
                  <a:srgbClr val="FFC000"/>
                </a:solidFill>
                <a:effectLst/>
                <a:latin typeface="Montserrat" pitchFamily="2" charset="77"/>
              </a:rPr>
              <a:t>The Netherlands</a:t>
            </a:r>
            <a:r>
              <a:rPr lang="en-US" sz="800" b="0" i="0">
                <a:solidFill>
                  <a:srgbClr val="FFC000"/>
                </a:solidFill>
                <a:effectLst/>
                <a:latin typeface="Montserrat" pitchFamily="2" charset="77"/>
              </a:rPr>
              <a:t>​</a:t>
            </a:r>
          </a:p>
          <a:p>
            <a:pPr algn="l" rtl="0" fontAlgn="base"/>
            <a:r>
              <a:rPr lang="en-US" sz="800" b="1" i="0" u="none" strike="noStrike">
                <a:solidFill>
                  <a:srgbClr val="FFC000"/>
                </a:solidFill>
                <a:effectLst/>
                <a:latin typeface="Montserrat" pitchFamily="2" charset="77"/>
              </a:rPr>
              <a:t>The Hague</a:t>
            </a:r>
            <a:r>
              <a:rPr lang="en-US" sz="800" b="0" i="0">
                <a:solidFill>
                  <a:srgbClr val="FFC000"/>
                </a:solidFill>
                <a:effectLst/>
                <a:latin typeface="Montserrat" pitchFamily="2" charset="77"/>
              </a:rPr>
              <a:t>​</a:t>
            </a:r>
          </a:p>
          <a:p>
            <a:pPr algn="l" rtl="0" fontAlgn="base"/>
            <a:r>
              <a:rPr lang="pt-BR" sz="800" b="0" i="0" u="none" strike="noStrike">
                <a:solidFill>
                  <a:srgbClr val="FFC000"/>
                </a:solidFill>
                <a:effectLst/>
                <a:latin typeface="Montserrat" pitchFamily="2" charset="77"/>
              </a:rPr>
              <a:t>T </a:t>
            </a:r>
            <a:r>
              <a:rPr lang="en-US" sz="800" b="0" i="0" u="none" strike="noStrike">
                <a:solidFill>
                  <a:srgbClr val="FFC000"/>
                </a:solidFill>
                <a:effectLst/>
                <a:latin typeface="Montserrat" pitchFamily="2" charset="77"/>
              </a:rPr>
              <a:t>+31 70 833 0033</a:t>
            </a:r>
            <a:r>
              <a:rPr lang="hu-HU" sz="800" b="0" i="0">
                <a:solidFill>
                  <a:srgbClr val="FFC000"/>
                </a:solidFill>
                <a:effectLst/>
                <a:latin typeface="Montserrat" pitchFamily="2" charset="77"/>
              </a:rPr>
              <a:t>​</a:t>
            </a:r>
          </a:p>
          <a:p>
            <a:endParaRPr lang="pt-BR" sz="800">
              <a:solidFill>
                <a:srgbClr val="FFC000"/>
              </a:solidFill>
              <a:latin typeface="Montserrat" pitchFamily="2" charset="77"/>
              <a:cs typeface="Arial" panose="020B0604020202020204" pitchFamily="34" charset="0"/>
            </a:endParaRPr>
          </a:p>
          <a:p>
            <a:endParaRPr lang="en-US" sz="800">
              <a:solidFill>
                <a:srgbClr val="FFC000"/>
              </a:solidFill>
              <a:latin typeface="Montserrat" pitchFamily="2" charset="77"/>
              <a:cs typeface="Arial" panose="020B0604020202020204" pitchFamily="34" charset="0"/>
            </a:endParaRPr>
          </a:p>
        </p:txBody>
      </p:sp>
      <p:sp>
        <p:nvSpPr>
          <p:cNvPr id="19" name="Title 8">
            <a:extLst>
              <a:ext uri="{FF2B5EF4-FFF2-40B4-BE49-F238E27FC236}">
                <a16:creationId xmlns:a16="http://schemas.microsoft.com/office/drawing/2014/main" id="{B3291EED-B535-F476-142A-E8A11A60BA26}"/>
              </a:ext>
            </a:extLst>
          </p:cNvPr>
          <p:cNvSpPr txBox="1">
            <a:spLocks/>
          </p:cNvSpPr>
          <p:nvPr userDrawn="1"/>
        </p:nvSpPr>
        <p:spPr>
          <a:xfrm>
            <a:off x="10841728" y="4687517"/>
            <a:ext cx="770803" cy="333742"/>
          </a:xfrm>
          <a:prstGeom prst="rect">
            <a:avLst/>
          </a:prstGeom>
        </p:spPr>
        <p:txBody>
          <a:bodyPr vert="horz" lIns="0" tIns="0" rIns="0" bIns="0" rtlCol="0" anchor="b"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000" b="1">
                <a:solidFill>
                  <a:srgbClr val="FFC000"/>
                </a:solidFill>
                <a:latin typeface="Montserrat" pitchFamily="2" charset="77"/>
                <a:cs typeface="Arial" panose="020B0604020202020204" pitchFamily="34" charset="0"/>
              </a:rPr>
              <a:t>Disclaimer</a:t>
            </a:r>
          </a:p>
        </p:txBody>
      </p:sp>
      <p:sp>
        <p:nvSpPr>
          <p:cNvPr id="20" name="TextBox 19">
            <a:extLst>
              <a:ext uri="{FF2B5EF4-FFF2-40B4-BE49-F238E27FC236}">
                <a16:creationId xmlns:a16="http://schemas.microsoft.com/office/drawing/2014/main" id="{A7321C40-84B1-8509-11DD-29B421382E2F}"/>
              </a:ext>
            </a:extLst>
          </p:cNvPr>
          <p:cNvSpPr txBox="1"/>
          <p:nvPr userDrawn="1"/>
        </p:nvSpPr>
        <p:spPr>
          <a:xfrm>
            <a:off x="8256493" y="5021259"/>
            <a:ext cx="3514165" cy="1200329"/>
          </a:xfrm>
          <a:prstGeom prst="rect">
            <a:avLst/>
          </a:prstGeom>
          <a:noFill/>
        </p:spPr>
        <p:txBody>
          <a:bodyPr wrap="square">
            <a:spAutoFit/>
          </a:bodyPr>
          <a:lstStyle/>
          <a:p>
            <a:pPr algn="r"/>
            <a:r>
              <a:rPr lang="en-US" sz="800" b="0" i="0" u="none" strike="noStrike" dirty="0">
                <a:solidFill>
                  <a:srgbClr val="FFC000"/>
                </a:solidFill>
                <a:effectLst/>
                <a:latin typeface="Montserrat" pitchFamily="2" charset="77"/>
              </a:rPr>
              <a:t>This material is private. It does not take into account any specific business objectives of the recipient. The information herein does not constitute advice. While every effort has been made to ensure the information herein is accurate, its accuracy cannot be guaranteed. The author accepts no liability for any damages (including, but not limited to, lost profits) arising from reliance upon this material. Unauthorized copying of this material is strictly prohibited without the prior written consent of the author.</a:t>
            </a:r>
            <a:r>
              <a:rPr lang="en-US" sz="800" b="0" i="0" dirty="0">
                <a:solidFill>
                  <a:srgbClr val="FFC000"/>
                </a:solidFill>
                <a:effectLst/>
                <a:latin typeface="Montserrat" pitchFamily="2" charset="77"/>
              </a:rPr>
              <a:t>​</a:t>
            </a:r>
            <a:endParaRPr lang="en-US" sz="800" dirty="0">
              <a:solidFill>
                <a:srgbClr val="FFC000"/>
              </a:solidFill>
              <a:latin typeface="Montserrat" pitchFamily="2" charset="77"/>
            </a:endParaRPr>
          </a:p>
        </p:txBody>
      </p:sp>
      <p:pic>
        <p:nvPicPr>
          <p:cNvPr id="4" name="Picture 3" descr="A black background with white text&#10;&#10;AI-generated content may be incorrect.">
            <a:extLst>
              <a:ext uri="{FF2B5EF4-FFF2-40B4-BE49-F238E27FC236}">
                <a16:creationId xmlns:a16="http://schemas.microsoft.com/office/drawing/2014/main" id="{23971347-5B14-BC29-6801-135CA3A8B132}"/>
              </a:ext>
            </a:extLst>
          </p:cNvPr>
          <p:cNvPicPr>
            <a:picLocks noChangeAspect="1"/>
          </p:cNvPicPr>
          <p:nvPr userDrawn="1"/>
        </p:nvPicPr>
        <p:blipFill>
          <a:blip r:embed="rId2">
            <a:extLst>
              <a:ext uri="{28A0092B-C50C-407E-A947-70E740481C1C}">
                <a14:useLocalDpi xmlns:a14="http://schemas.microsoft.com/office/drawing/2010/main" val="0"/>
              </a:ext>
            </a:extLst>
          </a:blip>
          <a:srcRect l="18786" t="43609" r="20408" b="44564"/>
          <a:stretch>
            <a:fillRect/>
          </a:stretch>
        </p:blipFill>
        <p:spPr>
          <a:xfrm>
            <a:off x="10276115" y="321468"/>
            <a:ext cx="1621970" cy="291577"/>
          </a:xfrm>
          <a:prstGeom prst="rect">
            <a:avLst/>
          </a:prstGeom>
        </p:spPr>
      </p:pic>
    </p:spTree>
    <p:extLst>
      <p:ext uri="{BB962C8B-B14F-4D97-AF65-F5344CB8AC3E}">
        <p14:creationId xmlns:p14="http://schemas.microsoft.com/office/powerpoint/2010/main" val="320693022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ase Study">
    <p:spTree>
      <p:nvGrpSpPr>
        <p:cNvPr id="1" name=""/>
        <p:cNvGrpSpPr/>
        <p:nvPr/>
      </p:nvGrpSpPr>
      <p:grpSpPr>
        <a:xfrm>
          <a:off x="0" y="0"/>
          <a:ext cx="0" cy="0"/>
          <a:chOff x="0" y="0"/>
          <a:chExt cx="0" cy="0"/>
        </a:xfrm>
      </p:grpSpPr>
      <p:sp>
        <p:nvSpPr>
          <p:cNvPr id="61" name="Text Placeholder 6">
            <a:extLst>
              <a:ext uri="{FF2B5EF4-FFF2-40B4-BE49-F238E27FC236}">
                <a16:creationId xmlns:a16="http://schemas.microsoft.com/office/drawing/2014/main" id="{01D4A9CB-1742-0D64-ACD3-220C6A421362}"/>
              </a:ext>
            </a:extLst>
          </p:cNvPr>
          <p:cNvSpPr>
            <a:spLocks noGrp="1"/>
          </p:cNvSpPr>
          <p:nvPr>
            <p:ph type="body" sz="quarter" idx="54" hasCustomPrompt="1"/>
          </p:nvPr>
        </p:nvSpPr>
        <p:spPr>
          <a:xfrm>
            <a:off x="9701390" y="2923592"/>
            <a:ext cx="2142519" cy="938675"/>
          </a:xfrm>
          <a:prstGeom prst="rect">
            <a:avLst/>
          </a:prstGeom>
          <a:solidFill>
            <a:srgbClr val="FFC000"/>
          </a:solidFill>
        </p:spPr>
        <p:txBody>
          <a:bodyPr lIns="0" tIns="0" rIns="0" bIns="0" anchor="ctr">
            <a:normAutofit/>
          </a:bodyPr>
          <a:lstStyle>
            <a:lvl1pPr marL="0" indent="0" algn="ctr">
              <a:buNone/>
              <a:defRPr lang="en-US" sz="1200" b="1" kern="1200" dirty="0">
                <a:solidFill>
                  <a:schemeClr val="accent6">
                    <a:lumMod val="50000"/>
                  </a:schemeClr>
                </a:solidFill>
                <a:latin typeface="Montserrat" pitchFamily="2" charset="77"/>
                <a:ea typeface="+mn-ea"/>
                <a:cs typeface="Arial" panose="020B0604020202020204" pitchFamily="34" charset="0"/>
              </a:defRPr>
            </a:lvl1pPr>
            <a:lvl2pPr marL="457189" indent="0">
              <a:buNone/>
              <a:defRPr/>
            </a:lvl2pPr>
          </a:lstStyle>
          <a:p>
            <a:pPr marL="0" lvl="0" indent="0" algn="ctr" defTabSz="914377" rtl="0" eaLnBrk="1" latinLnBrk="0" hangingPunct="1">
              <a:lnSpc>
                <a:spcPct val="90000"/>
              </a:lnSpc>
              <a:spcBef>
                <a:spcPts val="0"/>
              </a:spcBef>
              <a:buFont typeface="Arial" panose="020B0604020202020204" pitchFamily="34" charset="0"/>
              <a:buNone/>
            </a:pPr>
            <a:r>
              <a:rPr lang="en-US"/>
              <a:t>Title</a:t>
            </a:r>
          </a:p>
        </p:txBody>
      </p:sp>
      <p:sp>
        <p:nvSpPr>
          <p:cNvPr id="60" name="Text Placeholder 6">
            <a:extLst>
              <a:ext uri="{FF2B5EF4-FFF2-40B4-BE49-F238E27FC236}">
                <a16:creationId xmlns:a16="http://schemas.microsoft.com/office/drawing/2014/main" id="{0F2591D3-491A-2A81-93E3-BA045F2F3F92}"/>
              </a:ext>
            </a:extLst>
          </p:cNvPr>
          <p:cNvSpPr>
            <a:spLocks noGrp="1"/>
          </p:cNvSpPr>
          <p:nvPr>
            <p:ph type="body" sz="quarter" idx="53" hasCustomPrompt="1"/>
          </p:nvPr>
        </p:nvSpPr>
        <p:spPr>
          <a:xfrm>
            <a:off x="6673263" y="2923592"/>
            <a:ext cx="2142519" cy="938675"/>
          </a:xfrm>
          <a:prstGeom prst="rect">
            <a:avLst/>
          </a:prstGeom>
          <a:solidFill>
            <a:srgbClr val="FFC000"/>
          </a:solidFill>
        </p:spPr>
        <p:txBody>
          <a:bodyPr lIns="0" tIns="0" rIns="0" bIns="0" anchor="ctr">
            <a:normAutofit/>
          </a:bodyPr>
          <a:lstStyle>
            <a:lvl1pPr marL="0" indent="0" algn="ctr">
              <a:buNone/>
              <a:defRPr lang="en-US" sz="1200" b="1" kern="1200" dirty="0">
                <a:solidFill>
                  <a:schemeClr val="accent6">
                    <a:lumMod val="50000"/>
                  </a:schemeClr>
                </a:solidFill>
                <a:latin typeface="Montserrat" pitchFamily="2" charset="77"/>
                <a:ea typeface="+mn-ea"/>
                <a:cs typeface="Arial" panose="020B0604020202020204" pitchFamily="34" charset="0"/>
              </a:defRPr>
            </a:lvl1pPr>
            <a:lvl2pPr marL="457189" indent="0">
              <a:buNone/>
              <a:defRPr/>
            </a:lvl2pPr>
          </a:lstStyle>
          <a:p>
            <a:pPr marL="0" lvl="0" indent="0" algn="ctr" defTabSz="914377" rtl="0" eaLnBrk="1" latinLnBrk="0" hangingPunct="1">
              <a:lnSpc>
                <a:spcPct val="90000"/>
              </a:lnSpc>
              <a:spcBef>
                <a:spcPts val="0"/>
              </a:spcBef>
              <a:buFont typeface="Arial" panose="020B0604020202020204" pitchFamily="34" charset="0"/>
              <a:buNone/>
            </a:pPr>
            <a:r>
              <a:rPr lang="en-US"/>
              <a:t>Title</a:t>
            </a:r>
          </a:p>
        </p:txBody>
      </p:sp>
      <p:sp>
        <p:nvSpPr>
          <p:cNvPr id="58" name="Text Placeholder 6">
            <a:extLst>
              <a:ext uri="{FF2B5EF4-FFF2-40B4-BE49-F238E27FC236}">
                <a16:creationId xmlns:a16="http://schemas.microsoft.com/office/drawing/2014/main" id="{63DE1C51-3287-6533-0B40-4D78483F5B70}"/>
              </a:ext>
            </a:extLst>
          </p:cNvPr>
          <p:cNvSpPr>
            <a:spLocks noGrp="1"/>
          </p:cNvSpPr>
          <p:nvPr>
            <p:ph type="body" sz="quarter" idx="52" hasCustomPrompt="1"/>
          </p:nvPr>
        </p:nvSpPr>
        <p:spPr>
          <a:xfrm>
            <a:off x="3473039" y="2931728"/>
            <a:ext cx="2142519" cy="938675"/>
          </a:xfrm>
          <a:prstGeom prst="rect">
            <a:avLst/>
          </a:prstGeom>
          <a:solidFill>
            <a:srgbClr val="FFC000"/>
          </a:solidFill>
        </p:spPr>
        <p:txBody>
          <a:bodyPr lIns="0" tIns="0" rIns="0" bIns="0" anchor="ctr">
            <a:normAutofit/>
          </a:bodyPr>
          <a:lstStyle>
            <a:lvl1pPr marL="0" indent="0" algn="ctr">
              <a:buNone/>
              <a:defRPr lang="en-US" sz="1200" b="1" kern="1200" dirty="0">
                <a:solidFill>
                  <a:schemeClr val="accent6">
                    <a:lumMod val="50000"/>
                  </a:schemeClr>
                </a:solidFill>
                <a:latin typeface="Montserrat" pitchFamily="2" charset="77"/>
                <a:ea typeface="+mn-ea"/>
                <a:cs typeface="Arial" panose="020B0604020202020204" pitchFamily="34" charset="0"/>
              </a:defRPr>
            </a:lvl1pPr>
            <a:lvl2pPr marL="457189" indent="0">
              <a:buNone/>
              <a:defRPr/>
            </a:lvl2pPr>
          </a:lstStyle>
          <a:p>
            <a:pPr marL="0" lvl="0" indent="0" algn="ctr" defTabSz="914377" rtl="0" eaLnBrk="1" latinLnBrk="0" hangingPunct="1">
              <a:lnSpc>
                <a:spcPct val="90000"/>
              </a:lnSpc>
              <a:spcBef>
                <a:spcPts val="0"/>
              </a:spcBef>
              <a:buFont typeface="Arial" panose="020B0604020202020204" pitchFamily="34" charset="0"/>
              <a:buNone/>
            </a:pPr>
            <a:r>
              <a:rPr lang="en-US"/>
              <a:t>Title</a:t>
            </a:r>
          </a:p>
        </p:txBody>
      </p:sp>
      <p:sp>
        <p:nvSpPr>
          <p:cNvPr id="56" name="Text Placeholder 6">
            <a:extLst>
              <a:ext uri="{FF2B5EF4-FFF2-40B4-BE49-F238E27FC236}">
                <a16:creationId xmlns:a16="http://schemas.microsoft.com/office/drawing/2014/main" id="{F86597D0-FC2F-6F81-A6CA-559D722C0BDE}"/>
              </a:ext>
            </a:extLst>
          </p:cNvPr>
          <p:cNvSpPr>
            <a:spLocks noGrp="1"/>
          </p:cNvSpPr>
          <p:nvPr>
            <p:ph type="body" sz="quarter" idx="51"/>
          </p:nvPr>
        </p:nvSpPr>
        <p:spPr>
          <a:xfrm>
            <a:off x="414702" y="2931728"/>
            <a:ext cx="2142519" cy="938675"/>
          </a:xfrm>
          <a:prstGeom prst="rect">
            <a:avLst/>
          </a:prstGeom>
          <a:solidFill>
            <a:srgbClr val="FFC000"/>
          </a:solidFill>
        </p:spPr>
        <p:txBody>
          <a:bodyPr lIns="0" tIns="0" rIns="0" bIns="0" anchor="ctr">
            <a:normAutofit/>
          </a:bodyPr>
          <a:lstStyle>
            <a:lvl1pPr marL="0" indent="0" algn="ctr">
              <a:spcBef>
                <a:spcPts val="0"/>
              </a:spcBef>
              <a:buNone/>
              <a:defRPr sz="1200" b="1">
                <a:solidFill>
                  <a:schemeClr val="accent6">
                    <a:lumMod val="50000"/>
                  </a:schemeClr>
                </a:solidFill>
                <a:latin typeface="Montserrat" pitchFamily="2" charset="77"/>
                <a:cs typeface="Arial" panose="020B0604020202020204" pitchFamily="34" charset="0"/>
              </a:defRPr>
            </a:lvl1pPr>
            <a:lvl2pPr marL="457189" indent="0">
              <a:buNone/>
              <a:defRPr/>
            </a:lvl2pPr>
          </a:lstStyle>
          <a:p>
            <a:pPr lvl="0"/>
            <a:endParaRPr lang="en-US" dirty="0"/>
          </a:p>
          <a:p>
            <a:pPr lvl="0"/>
            <a:r>
              <a:rPr lang="en-US" dirty="0"/>
              <a:t>Title</a:t>
            </a:r>
          </a:p>
        </p:txBody>
      </p:sp>
      <p:sp>
        <p:nvSpPr>
          <p:cNvPr id="10" name="Title 1">
            <a:extLst>
              <a:ext uri="{FF2B5EF4-FFF2-40B4-BE49-F238E27FC236}">
                <a16:creationId xmlns:a16="http://schemas.microsoft.com/office/drawing/2014/main" id="{ECE2B106-2D59-CCB0-B6BA-DEC0C2A29775}"/>
              </a:ext>
            </a:extLst>
          </p:cNvPr>
          <p:cNvSpPr>
            <a:spLocks noGrp="1"/>
          </p:cNvSpPr>
          <p:nvPr>
            <p:ph type="title" hasCustomPrompt="1"/>
          </p:nvPr>
        </p:nvSpPr>
        <p:spPr>
          <a:xfrm>
            <a:off x="304803" y="643563"/>
            <a:ext cx="5491564" cy="419100"/>
          </a:xfrm>
          <a:prstGeom prst="rect">
            <a:avLst/>
          </a:prstGeom>
        </p:spPr>
        <p:txBody>
          <a:bodyPr>
            <a:normAutofit/>
          </a:bodyPr>
          <a:lstStyle>
            <a:lvl1pPr>
              <a:defRPr sz="1600" b="1">
                <a:solidFill>
                  <a:schemeClr val="accent6">
                    <a:lumMod val="50000"/>
                  </a:schemeClr>
                </a:solidFill>
                <a:latin typeface="Montserrat" pitchFamily="2" charset="77"/>
                <a:cs typeface="Arial" panose="020B0604020202020204" pitchFamily="34" charset="0"/>
              </a:defRPr>
            </a:lvl1pPr>
          </a:lstStyle>
          <a:p>
            <a:r>
              <a:rPr lang="en-US"/>
              <a:t>Featured Case Study</a:t>
            </a:r>
          </a:p>
        </p:txBody>
      </p:sp>
      <p:sp>
        <p:nvSpPr>
          <p:cNvPr id="12" name="Text Placeholder 16">
            <a:extLst>
              <a:ext uri="{FF2B5EF4-FFF2-40B4-BE49-F238E27FC236}">
                <a16:creationId xmlns:a16="http://schemas.microsoft.com/office/drawing/2014/main" id="{F34DFC9C-3944-7536-CBD6-6668BAA6133A}"/>
              </a:ext>
            </a:extLst>
          </p:cNvPr>
          <p:cNvSpPr>
            <a:spLocks noGrp="1"/>
          </p:cNvSpPr>
          <p:nvPr>
            <p:ph type="body" sz="quarter" idx="17" hasCustomPrompt="1"/>
          </p:nvPr>
        </p:nvSpPr>
        <p:spPr>
          <a:xfrm>
            <a:off x="304802" y="991598"/>
            <a:ext cx="7444351" cy="419100"/>
          </a:xfrm>
          <a:prstGeom prst="rect">
            <a:avLst/>
          </a:prstGeom>
        </p:spPr>
        <p:txBody>
          <a:bodyPr>
            <a:noAutofit/>
          </a:bodyPr>
          <a:lstStyle>
            <a:lvl1pPr marL="0" indent="0">
              <a:spcBef>
                <a:spcPts val="0"/>
              </a:spcBef>
              <a:buNone/>
              <a:defRPr sz="2600" b="1">
                <a:solidFill>
                  <a:schemeClr val="accent6">
                    <a:lumMod val="50000"/>
                  </a:schemeClr>
                </a:solidFill>
                <a:latin typeface="Montserrat" pitchFamily="2" charset="77"/>
                <a:cs typeface="Arial" panose="020B0604020202020204" pitchFamily="34" charset="0"/>
              </a:defRPr>
            </a:lvl1pPr>
          </a:lstStyle>
          <a:p>
            <a:pPr lvl="0"/>
            <a:r>
              <a:rPr lang="en-US"/>
              <a:t>Click to edit aster text styles</a:t>
            </a:r>
          </a:p>
        </p:txBody>
      </p:sp>
      <p:sp>
        <p:nvSpPr>
          <p:cNvPr id="25" name="Text Placeholder 18">
            <a:extLst>
              <a:ext uri="{FF2B5EF4-FFF2-40B4-BE49-F238E27FC236}">
                <a16:creationId xmlns:a16="http://schemas.microsoft.com/office/drawing/2014/main" id="{19A1FCAC-8A0B-0781-00B9-FF9F95359BCD}"/>
              </a:ext>
            </a:extLst>
          </p:cNvPr>
          <p:cNvSpPr>
            <a:spLocks noGrp="1"/>
          </p:cNvSpPr>
          <p:nvPr>
            <p:ph type="body" sz="quarter" idx="18" hasCustomPrompt="1"/>
          </p:nvPr>
        </p:nvSpPr>
        <p:spPr>
          <a:xfrm>
            <a:off x="405441" y="3981827"/>
            <a:ext cx="2151779" cy="272463"/>
          </a:xfrm>
          <a:prstGeom prst="rect">
            <a:avLst/>
          </a:prstGeom>
        </p:spPr>
        <p:txBody>
          <a:bodyPr anchor="b">
            <a:noAutofit/>
          </a:bodyPr>
          <a:lstStyle>
            <a:lvl1pPr marL="0" indent="0">
              <a:buNone/>
              <a:defRPr sz="1400" b="1" baseline="0">
                <a:solidFill>
                  <a:schemeClr val="accent6">
                    <a:lumMod val="50000"/>
                  </a:schemeClr>
                </a:solidFill>
                <a:latin typeface="Montserrat" pitchFamily="2" charset="77"/>
                <a:cs typeface="Arial" panose="020B0604020202020204" pitchFamily="34" charset="0"/>
              </a:defRPr>
            </a:lvl1pPr>
          </a:lstStyle>
          <a:p>
            <a:pPr lvl="0"/>
            <a:r>
              <a:rPr lang="en-US"/>
              <a:t>Challenges</a:t>
            </a:r>
          </a:p>
        </p:txBody>
      </p:sp>
      <p:sp>
        <p:nvSpPr>
          <p:cNvPr id="28" name="Text Placeholder 18">
            <a:extLst>
              <a:ext uri="{FF2B5EF4-FFF2-40B4-BE49-F238E27FC236}">
                <a16:creationId xmlns:a16="http://schemas.microsoft.com/office/drawing/2014/main" id="{116FA972-C1C0-98DA-D29F-40ED578EF034}"/>
              </a:ext>
            </a:extLst>
          </p:cNvPr>
          <p:cNvSpPr>
            <a:spLocks noGrp="1"/>
          </p:cNvSpPr>
          <p:nvPr>
            <p:ph type="body" sz="quarter" idx="23" hasCustomPrompt="1"/>
          </p:nvPr>
        </p:nvSpPr>
        <p:spPr>
          <a:xfrm>
            <a:off x="4290992" y="3980564"/>
            <a:ext cx="2151779" cy="287155"/>
          </a:xfrm>
          <a:prstGeom prst="rect">
            <a:avLst/>
          </a:prstGeom>
        </p:spPr>
        <p:txBody>
          <a:bodyPr anchor="b">
            <a:noAutofit/>
          </a:bodyPr>
          <a:lstStyle>
            <a:lvl1pPr marL="0" indent="0">
              <a:buNone/>
              <a:defRPr sz="1400" b="1" baseline="0">
                <a:solidFill>
                  <a:schemeClr val="accent6">
                    <a:lumMod val="50000"/>
                  </a:schemeClr>
                </a:solidFill>
                <a:latin typeface="Montserrat" pitchFamily="2" charset="77"/>
                <a:cs typeface="Arial" panose="020B0604020202020204" pitchFamily="34" charset="0"/>
              </a:defRPr>
            </a:lvl1pPr>
          </a:lstStyle>
          <a:p>
            <a:pPr lvl="0"/>
            <a:r>
              <a:rPr lang="en-US"/>
              <a:t>Solution</a:t>
            </a:r>
          </a:p>
        </p:txBody>
      </p:sp>
      <p:sp>
        <p:nvSpPr>
          <p:cNvPr id="29" name="Text Placeholder 18">
            <a:extLst>
              <a:ext uri="{FF2B5EF4-FFF2-40B4-BE49-F238E27FC236}">
                <a16:creationId xmlns:a16="http://schemas.microsoft.com/office/drawing/2014/main" id="{C8C6B367-7B17-B6E0-99F9-B895B4C1BFC0}"/>
              </a:ext>
            </a:extLst>
          </p:cNvPr>
          <p:cNvSpPr>
            <a:spLocks noGrp="1"/>
          </p:cNvSpPr>
          <p:nvPr>
            <p:ph type="body" sz="quarter" idx="24" hasCustomPrompt="1"/>
          </p:nvPr>
        </p:nvSpPr>
        <p:spPr>
          <a:xfrm>
            <a:off x="8176541" y="4005562"/>
            <a:ext cx="2151779" cy="272463"/>
          </a:xfrm>
          <a:prstGeom prst="rect">
            <a:avLst/>
          </a:prstGeom>
        </p:spPr>
        <p:txBody>
          <a:bodyPr anchor="b">
            <a:noAutofit/>
          </a:bodyPr>
          <a:lstStyle>
            <a:lvl1pPr marL="0" indent="0">
              <a:buNone/>
              <a:defRPr sz="1400" b="1" baseline="0">
                <a:solidFill>
                  <a:schemeClr val="accent6">
                    <a:lumMod val="50000"/>
                  </a:schemeClr>
                </a:solidFill>
                <a:latin typeface="Montserrat" pitchFamily="2" charset="77"/>
                <a:cs typeface="Arial" panose="020B0604020202020204" pitchFamily="34" charset="0"/>
              </a:defRPr>
            </a:lvl1pPr>
          </a:lstStyle>
          <a:p>
            <a:pPr lvl="0"/>
            <a:r>
              <a:rPr lang="en-US"/>
              <a:t>Value</a:t>
            </a:r>
          </a:p>
        </p:txBody>
      </p:sp>
      <p:sp>
        <p:nvSpPr>
          <p:cNvPr id="54" name="Content Placeholder 3">
            <a:extLst>
              <a:ext uri="{FF2B5EF4-FFF2-40B4-BE49-F238E27FC236}">
                <a16:creationId xmlns:a16="http://schemas.microsoft.com/office/drawing/2014/main" id="{757C8267-A295-4C8A-15EB-6A85E9AFEBE2}"/>
              </a:ext>
            </a:extLst>
          </p:cNvPr>
          <p:cNvSpPr>
            <a:spLocks noGrp="1"/>
          </p:cNvSpPr>
          <p:nvPr>
            <p:ph sz="quarter" idx="39"/>
          </p:nvPr>
        </p:nvSpPr>
        <p:spPr>
          <a:xfrm>
            <a:off x="338662" y="2004181"/>
            <a:ext cx="11514677" cy="736987"/>
          </a:xfrm>
          <a:prstGeom prst="rect">
            <a:avLst/>
          </a:prstGeom>
        </p:spPr>
        <p:txBody>
          <a:bodyPr>
            <a:normAutofit/>
          </a:bodyPr>
          <a:lstStyle>
            <a:lvl1pPr marL="0" indent="0">
              <a:buNone/>
              <a:defRPr sz="1000">
                <a:solidFill>
                  <a:schemeClr val="accent6">
                    <a:lumMod val="50000"/>
                  </a:schemeClr>
                </a:solidFill>
                <a:latin typeface="Montserrat" pitchFamily="2" charset="77"/>
                <a:cs typeface="Arial" panose="020B0604020202020204" pitchFamily="34" charset="0"/>
              </a:defRPr>
            </a:lvl1pPr>
          </a:lstStyle>
          <a:p>
            <a:pPr lvl="0"/>
            <a:r>
              <a:rPr lang="en-US" dirty="0"/>
              <a:t>Edit Master text styles</a:t>
            </a:r>
          </a:p>
        </p:txBody>
      </p:sp>
      <p:sp>
        <p:nvSpPr>
          <p:cNvPr id="4" name="Content Placeholder 2">
            <a:extLst>
              <a:ext uri="{FF2B5EF4-FFF2-40B4-BE49-F238E27FC236}">
                <a16:creationId xmlns:a16="http://schemas.microsoft.com/office/drawing/2014/main" id="{A34891BE-CA92-4D05-5580-55C7134A1680}"/>
              </a:ext>
            </a:extLst>
          </p:cNvPr>
          <p:cNvSpPr>
            <a:spLocks noGrp="1"/>
          </p:cNvSpPr>
          <p:nvPr>
            <p:ph sz="half" idx="1"/>
          </p:nvPr>
        </p:nvSpPr>
        <p:spPr>
          <a:xfrm>
            <a:off x="463975" y="4421321"/>
            <a:ext cx="3479376" cy="1950905"/>
          </a:xfrm>
          <a:prstGeom prst="rect">
            <a:avLst/>
          </a:prstGeom>
        </p:spPr>
        <p:txBody>
          <a:bodyPr>
            <a:normAutofit/>
          </a:bodyPr>
          <a:lstStyle>
            <a:lvl1pPr>
              <a:defRPr sz="1051">
                <a:solidFill>
                  <a:schemeClr val="accent6">
                    <a:lumMod val="50000"/>
                  </a:schemeClr>
                </a:solidFill>
                <a:latin typeface="Montserrat" pitchFamily="2" charset="77"/>
                <a:cs typeface="Arial" panose="020B0604020202020204" pitchFamily="34" charset="0"/>
              </a:defRPr>
            </a:lvl1pPr>
            <a:lvl2pPr>
              <a:defRPr sz="1051">
                <a:solidFill>
                  <a:schemeClr val="accent6">
                    <a:lumMod val="50000"/>
                  </a:schemeClr>
                </a:solidFill>
                <a:latin typeface="Montserrat" pitchFamily="2" charset="77"/>
                <a:cs typeface="Arial" panose="020B0604020202020204" pitchFamily="34" charset="0"/>
              </a:defRPr>
            </a:lvl2pPr>
            <a:lvl3pPr>
              <a:defRPr sz="1051">
                <a:solidFill>
                  <a:schemeClr val="accent6">
                    <a:lumMod val="50000"/>
                  </a:schemeClr>
                </a:solidFill>
                <a:latin typeface="Montserrat" pitchFamily="2" charset="77"/>
                <a:cs typeface="Arial" panose="020B0604020202020204" pitchFamily="34" charset="0"/>
              </a:defRPr>
            </a:lvl3pPr>
            <a:lvl4pPr>
              <a:defRPr sz="1051">
                <a:solidFill>
                  <a:schemeClr val="accent6">
                    <a:lumMod val="50000"/>
                  </a:schemeClr>
                </a:solidFill>
                <a:latin typeface="Montserrat" pitchFamily="2" charset="77"/>
                <a:cs typeface="Arial" panose="020B0604020202020204" pitchFamily="34" charset="0"/>
              </a:defRPr>
            </a:lvl4pPr>
            <a:lvl5pPr>
              <a:defRPr sz="1051">
                <a:solidFill>
                  <a:schemeClr val="accent6">
                    <a:lumMod val="50000"/>
                  </a:schemeClr>
                </a:solidFill>
                <a:latin typeface="Montserrat" pitchFamily="2" charset="77"/>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2">
            <a:extLst>
              <a:ext uri="{FF2B5EF4-FFF2-40B4-BE49-F238E27FC236}">
                <a16:creationId xmlns:a16="http://schemas.microsoft.com/office/drawing/2014/main" id="{5FA2C72C-62DE-20D5-4DF7-8AB7D9CD9508}"/>
              </a:ext>
            </a:extLst>
          </p:cNvPr>
          <p:cNvSpPr>
            <a:spLocks noGrp="1"/>
          </p:cNvSpPr>
          <p:nvPr>
            <p:ph sz="half" idx="55"/>
          </p:nvPr>
        </p:nvSpPr>
        <p:spPr>
          <a:xfrm>
            <a:off x="4320259" y="4421321"/>
            <a:ext cx="3479376" cy="1972103"/>
          </a:xfrm>
          <a:prstGeom prst="rect">
            <a:avLst/>
          </a:prstGeom>
        </p:spPr>
        <p:txBody>
          <a:bodyPr>
            <a:normAutofit/>
          </a:bodyPr>
          <a:lstStyle>
            <a:lvl1pPr>
              <a:defRPr sz="1051">
                <a:solidFill>
                  <a:schemeClr val="accent6">
                    <a:lumMod val="50000"/>
                  </a:schemeClr>
                </a:solidFill>
                <a:latin typeface="Montserrat" pitchFamily="2" charset="77"/>
                <a:cs typeface="Arial" panose="020B0604020202020204" pitchFamily="34" charset="0"/>
              </a:defRPr>
            </a:lvl1pPr>
            <a:lvl2pPr>
              <a:defRPr sz="1051">
                <a:solidFill>
                  <a:schemeClr val="accent6">
                    <a:lumMod val="50000"/>
                  </a:schemeClr>
                </a:solidFill>
                <a:latin typeface="Montserrat" pitchFamily="2" charset="77"/>
                <a:cs typeface="Arial" panose="020B0604020202020204" pitchFamily="34" charset="0"/>
              </a:defRPr>
            </a:lvl2pPr>
            <a:lvl3pPr>
              <a:defRPr sz="1051">
                <a:solidFill>
                  <a:schemeClr val="accent6">
                    <a:lumMod val="50000"/>
                  </a:schemeClr>
                </a:solidFill>
                <a:latin typeface="Montserrat" pitchFamily="2" charset="77"/>
                <a:cs typeface="Arial" panose="020B0604020202020204" pitchFamily="34" charset="0"/>
              </a:defRPr>
            </a:lvl3pPr>
            <a:lvl4pPr>
              <a:defRPr sz="1051">
                <a:solidFill>
                  <a:schemeClr val="accent6">
                    <a:lumMod val="50000"/>
                  </a:schemeClr>
                </a:solidFill>
                <a:latin typeface="Montserrat" pitchFamily="2" charset="77"/>
                <a:cs typeface="Arial" panose="020B0604020202020204" pitchFamily="34" charset="0"/>
              </a:defRPr>
            </a:lvl4pPr>
            <a:lvl5pPr>
              <a:defRPr sz="1051">
                <a:solidFill>
                  <a:schemeClr val="accent6">
                    <a:lumMod val="50000"/>
                  </a:schemeClr>
                </a:solidFill>
                <a:latin typeface="Montserrat" pitchFamily="2" charset="77"/>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2">
            <a:extLst>
              <a:ext uri="{FF2B5EF4-FFF2-40B4-BE49-F238E27FC236}">
                <a16:creationId xmlns:a16="http://schemas.microsoft.com/office/drawing/2014/main" id="{CB20FC7D-7F0D-3C0C-7383-D1E5B406F6EC}"/>
              </a:ext>
            </a:extLst>
          </p:cNvPr>
          <p:cNvSpPr>
            <a:spLocks noGrp="1"/>
          </p:cNvSpPr>
          <p:nvPr>
            <p:ph sz="half" idx="56"/>
          </p:nvPr>
        </p:nvSpPr>
        <p:spPr>
          <a:xfrm>
            <a:off x="8176542" y="4421321"/>
            <a:ext cx="3551484" cy="1972103"/>
          </a:xfrm>
          <a:prstGeom prst="rect">
            <a:avLst/>
          </a:prstGeom>
        </p:spPr>
        <p:txBody>
          <a:bodyPr>
            <a:normAutofit/>
          </a:bodyPr>
          <a:lstStyle>
            <a:lvl1pPr>
              <a:defRPr sz="1051">
                <a:solidFill>
                  <a:schemeClr val="accent6">
                    <a:lumMod val="50000"/>
                  </a:schemeClr>
                </a:solidFill>
                <a:latin typeface="Montserrat" pitchFamily="2" charset="77"/>
                <a:cs typeface="Arial" panose="020B0604020202020204" pitchFamily="34" charset="0"/>
              </a:defRPr>
            </a:lvl1pPr>
            <a:lvl2pPr>
              <a:defRPr sz="1051">
                <a:solidFill>
                  <a:schemeClr val="accent6">
                    <a:lumMod val="50000"/>
                  </a:schemeClr>
                </a:solidFill>
                <a:latin typeface="Montserrat" pitchFamily="2" charset="77"/>
                <a:cs typeface="Arial" panose="020B0604020202020204" pitchFamily="34" charset="0"/>
              </a:defRPr>
            </a:lvl2pPr>
            <a:lvl3pPr>
              <a:defRPr sz="1051">
                <a:solidFill>
                  <a:schemeClr val="accent6">
                    <a:lumMod val="50000"/>
                  </a:schemeClr>
                </a:solidFill>
                <a:latin typeface="Montserrat" pitchFamily="2" charset="77"/>
                <a:cs typeface="Arial" panose="020B0604020202020204" pitchFamily="34" charset="0"/>
              </a:defRPr>
            </a:lvl3pPr>
            <a:lvl4pPr>
              <a:defRPr sz="1051">
                <a:solidFill>
                  <a:schemeClr val="accent6">
                    <a:lumMod val="50000"/>
                  </a:schemeClr>
                </a:solidFill>
                <a:latin typeface="Montserrat" pitchFamily="2" charset="77"/>
                <a:cs typeface="Arial" panose="020B0604020202020204" pitchFamily="34" charset="0"/>
              </a:defRPr>
            </a:lvl4pPr>
            <a:lvl5pPr>
              <a:defRPr sz="1051">
                <a:solidFill>
                  <a:schemeClr val="accent6">
                    <a:lumMod val="50000"/>
                  </a:schemeClr>
                </a:solidFill>
                <a:latin typeface="Montserrat" pitchFamily="2" charset="77"/>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18">
            <a:extLst>
              <a:ext uri="{FF2B5EF4-FFF2-40B4-BE49-F238E27FC236}">
                <a16:creationId xmlns:a16="http://schemas.microsoft.com/office/drawing/2014/main" id="{616C56B5-D243-8A9A-D877-FC78BEDD00AA}"/>
              </a:ext>
            </a:extLst>
          </p:cNvPr>
          <p:cNvSpPr>
            <a:spLocks noGrp="1"/>
          </p:cNvSpPr>
          <p:nvPr>
            <p:ph type="body" sz="quarter" idx="57" hasCustomPrompt="1"/>
          </p:nvPr>
        </p:nvSpPr>
        <p:spPr>
          <a:xfrm>
            <a:off x="338661" y="1601258"/>
            <a:ext cx="2151779" cy="247180"/>
          </a:xfrm>
          <a:prstGeom prst="rect">
            <a:avLst/>
          </a:prstGeom>
        </p:spPr>
        <p:txBody>
          <a:bodyPr anchor="b">
            <a:noAutofit/>
          </a:bodyPr>
          <a:lstStyle>
            <a:lvl1pPr marL="0" indent="0">
              <a:buNone/>
              <a:defRPr sz="900" b="1" baseline="0">
                <a:solidFill>
                  <a:schemeClr val="accent6">
                    <a:lumMod val="50000"/>
                  </a:schemeClr>
                </a:solidFill>
                <a:latin typeface="Montserrat" pitchFamily="2" charset="77"/>
                <a:cs typeface="Arial" panose="020B0604020202020204" pitchFamily="34" charset="0"/>
              </a:defRPr>
            </a:lvl1pPr>
          </a:lstStyle>
          <a:p>
            <a:pPr marL="0" indent="0">
              <a:buNone/>
            </a:pPr>
            <a:r>
              <a:rPr lang="en-US" sz="900" b="1">
                <a:solidFill>
                  <a:srgbClr val="648093"/>
                </a:solidFill>
                <a:latin typeface="Raleway" panose="020B0503030101060003" pitchFamily="34" charset="0"/>
              </a:rPr>
              <a:t>Place </a:t>
            </a:r>
            <a:r>
              <a:rPr lang="en-US" sz="900" b="1">
                <a:solidFill>
                  <a:srgbClr val="648093"/>
                </a:solidFill>
                <a:latin typeface="Raleway" panose="020B0503030101060003" pitchFamily="34" charset="0"/>
                <a:cs typeface="Arial" panose="020B0604020202020204" pitchFamily="34" charset="0"/>
              </a:rPr>
              <a:t>│</a:t>
            </a:r>
            <a:r>
              <a:rPr lang="en-US" sz="900" b="1">
                <a:solidFill>
                  <a:srgbClr val="648093"/>
                </a:solidFill>
                <a:latin typeface="Raleway" panose="020B0503030101060003" pitchFamily="34" charset="0"/>
              </a:rPr>
              <a:t> year  </a:t>
            </a:r>
            <a:r>
              <a:rPr lang="en-US" sz="900" b="1">
                <a:solidFill>
                  <a:srgbClr val="648093"/>
                </a:solidFill>
                <a:latin typeface="Raleway" panose="020B0503030101060003" pitchFamily="34" charset="0"/>
                <a:cs typeface="Arial" panose="020B0604020202020204" pitchFamily="34" charset="0"/>
              </a:rPr>
              <a:t>│</a:t>
            </a:r>
            <a:r>
              <a:rPr lang="en-US" sz="900" b="1">
                <a:solidFill>
                  <a:srgbClr val="648093"/>
                </a:solidFill>
                <a:latin typeface="Raleway" panose="020B0503030101060003" pitchFamily="34" charset="0"/>
              </a:rPr>
              <a:t> Department</a:t>
            </a:r>
          </a:p>
        </p:txBody>
      </p:sp>
      <p:sp>
        <p:nvSpPr>
          <p:cNvPr id="2" name="Slide Number Placeholder 3">
            <a:extLst>
              <a:ext uri="{FF2B5EF4-FFF2-40B4-BE49-F238E27FC236}">
                <a16:creationId xmlns:a16="http://schemas.microsoft.com/office/drawing/2014/main" id="{5858B9DE-144D-C39B-6CD9-4A4B4BC6F082}"/>
              </a:ext>
            </a:extLst>
          </p:cNvPr>
          <p:cNvSpPr>
            <a:spLocks noGrp="1"/>
          </p:cNvSpPr>
          <p:nvPr>
            <p:ph type="sldNum" sz="quarter" idx="4"/>
          </p:nvPr>
        </p:nvSpPr>
        <p:spPr>
          <a:xfrm>
            <a:off x="9143999" y="6301140"/>
            <a:ext cx="2743200" cy="365125"/>
          </a:xfrm>
          <a:prstGeom prst="rect">
            <a:avLst/>
          </a:prstGeom>
        </p:spPr>
        <p:txBody>
          <a:bodyPr vert="horz" lIns="91440" tIns="45720" rIns="91440" bIns="45720" rtlCol="0" anchor="ctr"/>
          <a:lstStyle>
            <a:lvl1pPr algn="r">
              <a:defRPr sz="900">
                <a:solidFill>
                  <a:schemeClr val="accent6">
                    <a:lumMod val="50000"/>
                  </a:schemeClr>
                </a:solidFill>
                <a:latin typeface="Montserrat" pitchFamily="2" charset="77"/>
                <a:cs typeface="Arial" panose="020B0604020202020204" pitchFamily="34" charset="0"/>
              </a:defRPr>
            </a:lvl1pPr>
          </a:lstStyle>
          <a:p>
            <a:fld id="{EFA9F64F-DF55-4F35-846F-7D0A41A02AF4}" type="slidenum">
              <a:rPr lang="en-US" smtClean="0"/>
              <a:pPr/>
              <a:t>‹#›</a:t>
            </a:fld>
            <a:endParaRPr lang="en-US"/>
          </a:p>
        </p:txBody>
      </p:sp>
    </p:spTree>
    <p:extLst>
      <p:ext uri="{BB962C8B-B14F-4D97-AF65-F5344CB8AC3E}">
        <p14:creationId xmlns:p14="http://schemas.microsoft.com/office/powerpoint/2010/main" val="67067434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left image and text 2">
    <p:spTree>
      <p:nvGrpSpPr>
        <p:cNvPr id="1" name=""/>
        <p:cNvGrpSpPr/>
        <p:nvPr/>
      </p:nvGrpSpPr>
      <p:grpSpPr>
        <a:xfrm>
          <a:off x="0" y="0"/>
          <a:ext cx="0" cy="0"/>
          <a:chOff x="0" y="0"/>
          <a:chExt cx="0" cy="0"/>
        </a:xfrm>
      </p:grpSpPr>
      <p:sp>
        <p:nvSpPr>
          <p:cNvPr id="17" name="Text Placeholder 7"/>
          <p:cNvSpPr>
            <a:spLocks noGrp="1"/>
          </p:cNvSpPr>
          <p:nvPr>
            <p:ph type="body" sz="quarter" idx="14"/>
          </p:nvPr>
        </p:nvSpPr>
        <p:spPr>
          <a:xfrm>
            <a:off x="5029200" y="2254731"/>
            <a:ext cx="6324600" cy="613552"/>
          </a:xfrm>
        </p:spPr>
        <p:txBody>
          <a:bodyPr anchor="t">
            <a:noAutofit/>
          </a:bodyPr>
          <a:lstStyle>
            <a:lvl1pPr marL="0" indent="0" algn="just">
              <a:lnSpc>
                <a:spcPct val="130000"/>
              </a:lnSpc>
              <a:spcBef>
                <a:spcPts val="600"/>
              </a:spcBef>
              <a:buNone/>
              <a:defRPr sz="1200" b="0" i="0" cap="none" baseline="0">
                <a:solidFill>
                  <a:schemeClr val="accent6">
                    <a:lumMod val="50000"/>
                  </a:schemeClr>
                </a:solidFill>
                <a:latin typeface="Montserrat" pitchFamily="2" charset="77"/>
                <a:cs typeface="Segoe UI Semilight" panose="020B0402040204020203" pitchFamily="34" charset="0"/>
              </a:defRPr>
            </a:lvl1pPr>
          </a:lstStyle>
          <a:p>
            <a:pPr lvl="0"/>
            <a:r>
              <a:rPr lang="en-US"/>
              <a:t>Edit Master text styles</a:t>
            </a:r>
          </a:p>
        </p:txBody>
      </p:sp>
      <p:sp>
        <p:nvSpPr>
          <p:cNvPr id="11" name="Picture Placeholder 30">
            <a:extLst>
              <a:ext uri="{FF2B5EF4-FFF2-40B4-BE49-F238E27FC236}">
                <a16:creationId xmlns:a16="http://schemas.microsoft.com/office/drawing/2014/main" id="{179069F0-4E05-4178-A7CC-BA7833650259}"/>
              </a:ext>
            </a:extLst>
          </p:cNvPr>
          <p:cNvSpPr>
            <a:spLocks noGrp="1"/>
          </p:cNvSpPr>
          <p:nvPr>
            <p:ph type="pic" sz="quarter" idx="20"/>
          </p:nvPr>
        </p:nvSpPr>
        <p:spPr>
          <a:xfrm>
            <a:off x="0" y="0"/>
            <a:ext cx="4787660" cy="6858000"/>
          </a:xfrm>
          <a:solidFill>
            <a:srgbClr val="125740"/>
          </a:solidFill>
        </p:spPr>
        <p:txBody>
          <a:bodyPr/>
          <a:lstStyle>
            <a:lvl1pPr marL="0" indent="0" algn="ctr">
              <a:buNone/>
              <a:defRPr>
                <a:solidFill>
                  <a:srgbClr val="1C8261"/>
                </a:solidFill>
                <a:latin typeface="Montserrat" pitchFamily="2" charset="77"/>
              </a:defRPr>
            </a:lvl1pPr>
          </a:lstStyle>
          <a:p>
            <a:endParaRPr lang="en-US"/>
          </a:p>
        </p:txBody>
      </p:sp>
      <p:sp>
        <p:nvSpPr>
          <p:cNvPr id="15" name="Text Placeholder 7">
            <a:extLst>
              <a:ext uri="{FF2B5EF4-FFF2-40B4-BE49-F238E27FC236}">
                <a16:creationId xmlns:a16="http://schemas.microsoft.com/office/drawing/2014/main" id="{3978C9D3-D12E-495F-8A90-8E5C65F81E73}"/>
              </a:ext>
            </a:extLst>
          </p:cNvPr>
          <p:cNvSpPr>
            <a:spLocks noGrp="1"/>
          </p:cNvSpPr>
          <p:nvPr>
            <p:ph type="body" sz="quarter" idx="24"/>
          </p:nvPr>
        </p:nvSpPr>
        <p:spPr>
          <a:xfrm>
            <a:off x="5029200" y="1291621"/>
            <a:ext cx="6324600" cy="761467"/>
          </a:xfrm>
        </p:spPr>
        <p:txBody>
          <a:bodyPr anchor="b">
            <a:noAutofit/>
          </a:bodyPr>
          <a:lstStyle>
            <a:lvl1pPr marL="0" indent="0" algn="l">
              <a:buNone/>
              <a:defRPr sz="2000" b="1" i="0" cap="none" baseline="0">
                <a:solidFill>
                  <a:schemeClr val="accent6">
                    <a:lumMod val="50000"/>
                  </a:schemeClr>
                </a:solidFill>
                <a:latin typeface="Montserrat" pitchFamily="2" charset="77"/>
                <a:cs typeface="Segoe UI Semilight" panose="020B0402040204020203" pitchFamily="34" charset="0"/>
              </a:defRPr>
            </a:lvl1pPr>
          </a:lstStyle>
          <a:p>
            <a:pPr lvl="0"/>
            <a:r>
              <a:rPr lang="en-US" dirty="0"/>
              <a:t>Edit Master text styles</a:t>
            </a:r>
          </a:p>
        </p:txBody>
      </p:sp>
    </p:spTree>
    <p:extLst>
      <p:ext uri="{BB962C8B-B14F-4D97-AF65-F5344CB8AC3E}">
        <p14:creationId xmlns:p14="http://schemas.microsoft.com/office/powerpoint/2010/main" val="2657085818"/>
      </p:ext>
    </p:extLst>
  </p:cSld>
  <p:clrMapOvr>
    <a:masterClrMapping/>
  </p:clrMapOvr>
  <p:extLst>
    <p:ext uri="{DCECCB84-F9BA-43D5-87BE-67443E8EF086}">
      <p15:sldGuideLst xmlns:p15="http://schemas.microsoft.com/office/powerpoint/2012/main"/>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Blank Slide White Background">
    <p:spTree>
      <p:nvGrpSpPr>
        <p:cNvPr id="1" name=""/>
        <p:cNvGrpSpPr/>
        <p:nvPr/>
      </p:nvGrpSpPr>
      <p:grpSpPr>
        <a:xfrm>
          <a:off x="0" y="0"/>
          <a:ext cx="0" cy="0"/>
          <a:chOff x="0" y="0"/>
          <a:chExt cx="0" cy="0"/>
        </a:xfrm>
      </p:grpSpPr>
      <p:sp>
        <p:nvSpPr>
          <p:cNvPr id="8" name="Text Placeholder 10">
            <a:extLst>
              <a:ext uri="{FF2B5EF4-FFF2-40B4-BE49-F238E27FC236}">
                <a16:creationId xmlns:a16="http://schemas.microsoft.com/office/drawing/2014/main" id="{E8C3CE7A-FC0A-96C5-DD92-78E9687DC117}"/>
              </a:ext>
            </a:extLst>
          </p:cNvPr>
          <p:cNvSpPr>
            <a:spLocks noGrp="1"/>
          </p:cNvSpPr>
          <p:nvPr>
            <p:ph type="body" sz="quarter" idx="26"/>
          </p:nvPr>
        </p:nvSpPr>
        <p:spPr>
          <a:xfrm>
            <a:off x="304802" y="929249"/>
            <a:ext cx="10174940" cy="406400"/>
          </a:xfrm>
          <a:prstGeom prst="rect">
            <a:avLst/>
          </a:prstGeom>
        </p:spPr>
        <p:txBody>
          <a:bodyPr>
            <a:normAutofit/>
          </a:bodyPr>
          <a:lstStyle>
            <a:lvl1pPr marL="0" indent="0">
              <a:buNone/>
              <a:defRPr sz="1200" b="0">
                <a:solidFill>
                  <a:schemeClr val="accent6">
                    <a:lumMod val="50000"/>
                  </a:schemeClr>
                </a:solidFill>
                <a:latin typeface="Montserrat" pitchFamily="2" charset="77"/>
                <a:cs typeface="Arial" panose="020B0604020202020204" pitchFamily="34" charset="0"/>
              </a:defRPr>
            </a:lvl1pPr>
          </a:lstStyle>
          <a:p>
            <a:pPr lvl="0"/>
            <a:r>
              <a:rPr lang="en-US"/>
              <a:t>Click to edit Master text styles</a:t>
            </a:r>
          </a:p>
        </p:txBody>
      </p:sp>
      <p:sp>
        <p:nvSpPr>
          <p:cNvPr id="5" name="Title 1">
            <a:extLst>
              <a:ext uri="{FF2B5EF4-FFF2-40B4-BE49-F238E27FC236}">
                <a16:creationId xmlns:a16="http://schemas.microsoft.com/office/drawing/2014/main" id="{666319A4-DDD8-3627-24D2-2BAF486E9A55}"/>
              </a:ext>
            </a:extLst>
          </p:cNvPr>
          <p:cNvSpPr>
            <a:spLocks noGrp="1"/>
          </p:cNvSpPr>
          <p:nvPr>
            <p:ph type="title" hasCustomPrompt="1"/>
          </p:nvPr>
        </p:nvSpPr>
        <p:spPr>
          <a:xfrm>
            <a:off x="304802" y="260305"/>
            <a:ext cx="9484541" cy="223789"/>
          </a:xfrm>
          <a:prstGeom prst="rect">
            <a:avLst/>
          </a:prstGeom>
        </p:spPr>
        <p:txBody>
          <a:bodyPr>
            <a:normAutofit/>
          </a:bodyPr>
          <a:lstStyle>
            <a:lvl1pPr>
              <a:defRPr sz="1000" b="1">
                <a:solidFill>
                  <a:schemeClr val="accent6">
                    <a:lumMod val="50000"/>
                  </a:schemeClr>
                </a:solidFill>
                <a:latin typeface="Montserrat" pitchFamily="2" charset="77"/>
                <a:cs typeface="Arial" panose="020B0604020202020204" pitchFamily="34" charset="0"/>
              </a:defRPr>
            </a:lvl1pPr>
          </a:lstStyle>
          <a:p>
            <a:r>
              <a:rPr lang="en-US"/>
              <a:t>EDIT SECTION TITLE CAPS</a:t>
            </a:r>
          </a:p>
        </p:txBody>
      </p:sp>
      <p:sp>
        <p:nvSpPr>
          <p:cNvPr id="9" name="Text Placeholder 16">
            <a:extLst>
              <a:ext uri="{FF2B5EF4-FFF2-40B4-BE49-F238E27FC236}">
                <a16:creationId xmlns:a16="http://schemas.microsoft.com/office/drawing/2014/main" id="{04AF79F5-2F76-B703-E298-1784A12417AE}"/>
              </a:ext>
            </a:extLst>
          </p:cNvPr>
          <p:cNvSpPr>
            <a:spLocks noGrp="1"/>
          </p:cNvSpPr>
          <p:nvPr>
            <p:ph type="body" sz="quarter" idx="17" hasCustomPrompt="1"/>
          </p:nvPr>
        </p:nvSpPr>
        <p:spPr>
          <a:xfrm>
            <a:off x="313764" y="497428"/>
            <a:ext cx="9497484" cy="419100"/>
          </a:xfrm>
          <a:prstGeom prst="rect">
            <a:avLst/>
          </a:prstGeom>
        </p:spPr>
        <p:txBody>
          <a:bodyPr>
            <a:noAutofit/>
          </a:bodyPr>
          <a:lstStyle>
            <a:lvl1pPr marL="0" indent="0">
              <a:spcBef>
                <a:spcPts val="0"/>
              </a:spcBef>
              <a:buNone/>
              <a:defRPr sz="2400" b="1">
                <a:solidFill>
                  <a:schemeClr val="accent6">
                    <a:lumMod val="50000"/>
                  </a:schemeClr>
                </a:solidFill>
                <a:latin typeface="Montserrat" pitchFamily="2" charset="77"/>
                <a:cs typeface="Arial" panose="020B0604020202020204" pitchFamily="34" charset="0"/>
              </a:defRPr>
            </a:lvl1pPr>
          </a:lstStyle>
          <a:p>
            <a:r>
              <a:rPr lang="en-US"/>
              <a:t>Title Text</a:t>
            </a:r>
          </a:p>
        </p:txBody>
      </p:sp>
      <p:sp>
        <p:nvSpPr>
          <p:cNvPr id="3" name="Slide Number Placeholder 3">
            <a:extLst>
              <a:ext uri="{FF2B5EF4-FFF2-40B4-BE49-F238E27FC236}">
                <a16:creationId xmlns:a16="http://schemas.microsoft.com/office/drawing/2014/main" id="{B0B32E25-40FA-2922-4F5C-D7B366257BD9}"/>
              </a:ext>
            </a:extLst>
          </p:cNvPr>
          <p:cNvSpPr>
            <a:spLocks noGrp="1"/>
          </p:cNvSpPr>
          <p:nvPr>
            <p:ph type="sldNum" sz="quarter" idx="4"/>
          </p:nvPr>
        </p:nvSpPr>
        <p:spPr>
          <a:xfrm>
            <a:off x="9143999" y="6301140"/>
            <a:ext cx="2743200" cy="365125"/>
          </a:xfrm>
          <a:prstGeom prst="rect">
            <a:avLst/>
          </a:prstGeom>
        </p:spPr>
        <p:txBody>
          <a:bodyPr vert="horz" lIns="91440" tIns="45720" rIns="91440" bIns="45720" rtlCol="0" anchor="ctr"/>
          <a:lstStyle>
            <a:lvl1pPr algn="r">
              <a:defRPr sz="900">
                <a:solidFill>
                  <a:schemeClr val="accent6">
                    <a:lumMod val="50000"/>
                  </a:schemeClr>
                </a:solidFill>
                <a:latin typeface="Montserrat" pitchFamily="2" charset="77"/>
                <a:cs typeface="Arial" panose="020B0604020202020204" pitchFamily="34" charset="0"/>
              </a:defRPr>
            </a:lvl1pPr>
          </a:lstStyle>
          <a:p>
            <a:fld id="{EFA9F64F-DF55-4F35-846F-7D0A41A02AF4}" type="slidenum">
              <a:rPr lang="en-US" smtClean="0"/>
              <a:pPr/>
              <a:t>‹#›</a:t>
            </a:fld>
            <a:endParaRPr lang="en-US"/>
          </a:p>
        </p:txBody>
      </p:sp>
    </p:spTree>
    <p:extLst>
      <p:ext uri="{BB962C8B-B14F-4D97-AF65-F5344CB8AC3E}">
        <p14:creationId xmlns:p14="http://schemas.microsoft.com/office/powerpoint/2010/main" val="324279618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04800" y="920750"/>
            <a:ext cx="11582400" cy="4838700"/>
          </a:xfrm>
        </p:spPr>
        <p:txBody>
          <a:bodyPr/>
          <a:lstStyle>
            <a:lvl1pPr>
              <a:defRPr>
                <a:solidFill>
                  <a:schemeClr val="accent6">
                    <a:lumMod val="50000"/>
                  </a:schemeClr>
                </a:solidFill>
                <a:latin typeface="Montserrat" pitchFamily="2" charset="77"/>
              </a:defRPr>
            </a:lvl1pPr>
            <a:lvl2pPr marL="455073" marR="0" indent="-230712" algn="l" defTabSz="1219170" rtl="0" eaLnBrk="1" fontAlgn="auto" latinLnBrk="0" hangingPunct="1">
              <a:lnSpc>
                <a:spcPct val="100000"/>
              </a:lnSpc>
              <a:spcBef>
                <a:spcPct val="20000"/>
              </a:spcBef>
              <a:spcAft>
                <a:spcPts val="0"/>
              </a:spcAft>
              <a:buClrTx/>
              <a:buSzPct val="75000"/>
              <a:buFont typeface="Arial"/>
              <a:buChar char="•"/>
              <a:tabLst/>
              <a:defRPr>
                <a:solidFill>
                  <a:schemeClr val="accent6">
                    <a:lumMod val="50000"/>
                  </a:schemeClr>
                </a:solidFill>
                <a:latin typeface="Montserrat" pitchFamily="2" charset="77"/>
              </a:defRPr>
            </a:lvl2pPr>
            <a:lvl3pPr marL="685783" marR="0" indent="-230712" algn="l" defTabSz="1219170" rtl="0" eaLnBrk="1" fontAlgn="auto" latinLnBrk="0" hangingPunct="1">
              <a:lnSpc>
                <a:spcPct val="100000"/>
              </a:lnSpc>
              <a:spcBef>
                <a:spcPct val="20000"/>
              </a:spcBef>
              <a:spcAft>
                <a:spcPts val="0"/>
              </a:spcAft>
              <a:buClrTx/>
              <a:buSzPct val="75000"/>
              <a:buFont typeface="Arial"/>
              <a:buChar char="•"/>
              <a:tabLst/>
              <a:defRPr>
                <a:solidFill>
                  <a:schemeClr val="accent6">
                    <a:lumMod val="50000"/>
                  </a:schemeClr>
                </a:solidFill>
                <a:latin typeface="Montserrat" pitchFamily="2" charset="77"/>
              </a:defRPr>
            </a:lvl3pPr>
            <a:lvl4pPr marL="912261" marR="0" indent="-230712" algn="l" defTabSz="1219170" rtl="0" eaLnBrk="1" fontAlgn="auto" latinLnBrk="0" hangingPunct="1">
              <a:lnSpc>
                <a:spcPct val="100000"/>
              </a:lnSpc>
              <a:spcBef>
                <a:spcPct val="20000"/>
              </a:spcBef>
              <a:spcAft>
                <a:spcPts val="0"/>
              </a:spcAft>
              <a:buClrTx/>
              <a:buSzPct val="75000"/>
              <a:buFont typeface="Arial"/>
              <a:buChar char="•"/>
              <a:tabLst/>
              <a:defRPr>
                <a:solidFill>
                  <a:schemeClr val="accent6">
                    <a:lumMod val="50000"/>
                  </a:schemeClr>
                </a:solidFill>
                <a:latin typeface="Montserrat" pitchFamily="2" charset="77"/>
              </a:defRPr>
            </a:lvl4pPr>
            <a:lvl5pPr marL="1142971" marR="0" indent="-230712" algn="l" defTabSz="1219170" rtl="0" eaLnBrk="1" fontAlgn="auto" latinLnBrk="0" hangingPunct="1">
              <a:lnSpc>
                <a:spcPct val="100000"/>
              </a:lnSpc>
              <a:spcBef>
                <a:spcPct val="20000"/>
              </a:spcBef>
              <a:spcAft>
                <a:spcPts val="0"/>
              </a:spcAft>
              <a:buClrTx/>
              <a:buSzPct val="75000"/>
              <a:buFont typeface="Arial"/>
              <a:buChar char="•"/>
              <a:tabLst/>
              <a:defRPr>
                <a:solidFill>
                  <a:schemeClr val="accent6">
                    <a:lumMod val="50000"/>
                  </a:schemeClr>
                </a:solidFill>
                <a:latin typeface="Montserrat" pitchFamily="2" charset="77"/>
              </a:defRPr>
            </a:lvl5pPr>
          </a:lstStyle>
          <a:p>
            <a:pPr lvl="0"/>
            <a:r>
              <a:rPr lang="en-US" dirty="0"/>
              <a:t>Click here to edit master text</a:t>
            </a:r>
          </a:p>
          <a:p>
            <a:pPr marL="455073" marR="0" lvl="1" indent="-230712" algn="l" defTabSz="1219170" rtl="0" eaLnBrk="1" fontAlgn="auto" latinLnBrk="0" hangingPunct="1">
              <a:lnSpc>
                <a:spcPct val="100000"/>
              </a:lnSpc>
              <a:spcBef>
                <a:spcPct val="20000"/>
              </a:spcBef>
              <a:spcAft>
                <a:spcPts val="0"/>
              </a:spcAft>
              <a:buClrTx/>
              <a:buSzPct val="75000"/>
              <a:buFont typeface="Arial"/>
              <a:buChar char="•"/>
              <a:tabLst/>
              <a:defRPr/>
            </a:pPr>
            <a:r>
              <a:rPr lang="en-US" dirty="0"/>
              <a:t>Click here to edit master text</a:t>
            </a:r>
          </a:p>
          <a:p>
            <a:pPr marL="685783" marR="0" lvl="2" indent="-230712" algn="l" defTabSz="1219170" rtl="0" eaLnBrk="1" fontAlgn="auto" latinLnBrk="0" hangingPunct="1">
              <a:lnSpc>
                <a:spcPct val="100000"/>
              </a:lnSpc>
              <a:spcBef>
                <a:spcPct val="20000"/>
              </a:spcBef>
              <a:spcAft>
                <a:spcPts val="0"/>
              </a:spcAft>
              <a:buClrTx/>
              <a:buSzPct val="75000"/>
              <a:buFont typeface="Arial"/>
              <a:buChar char="•"/>
              <a:tabLst/>
              <a:defRPr/>
            </a:pPr>
            <a:r>
              <a:rPr lang="en-US" dirty="0"/>
              <a:t>Click here to edit master text</a:t>
            </a:r>
          </a:p>
          <a:p>
            <a:pPr marL="912261" marR="0" lvl="3" indent="-230712" algn="l" defTabSz="1219170" rtl="0" eaLnBrk="1" fontAlgn="auto" latinLnBrk="0" hangingPunct="1">
              <a:lnSpc>
                <a:spcPct val="100000"/>
              </a:lnSpc>
              <a:spcBef>
                <a:spcPct val="20000"/>
              </a:spcBef>
              <a:spcAft>
                <a:spcPts val="0"/>
              </a:spcAft>
              <a:buClrTx/>
              <a:buSzPct val="75000"/>
              <a:buFont typeface="Arial"/>
              <a:buChar char="•"/>
              <a:tabLst/>
              <a:defRPr/>
            </a:pPr>
            <a:r>
              <a:rPr lang="en-US" dirty="0"/>
              <a:t>Click here to edit master text </a:t>
            </a:r>
          </a:p>
          <a:p>
            <a:pPr marL="1142971" marR="0" lvl="4" indent="-230712" algn="l" defTabSz="1219170" rtl="0" eaLnBrk="1" fontAlgn="auto" latinLnBrk="0" hangingPunct="1">
              <a:lnSpc>
                <a:spcPct val="100000"/>
              </a:lnSpc>
              <a:spcBef>
                <a:spcPct val="20000"/>
              </a:spcBef>
              <a:spcAft>
                <a:spcPts val="0"/>
              </a:spcAft>
              <a:buClrTx/>
              <a:buSzPct val="75000"/>
              <a:buFont typeface="Arial"/>
              <a:buChar char="•"/>
              <a:tabLst/>
              <a:defRPr/>
            </a:pPr>
            <a:r>
              <a:rPr lang="en-US" dirty="0"/>
              <a:t>Click here to edit master text</a:t>
            </a:r>
          </a:p>
        </p:txBody>
      </p:sp>
      <p:cxnSp>
        <p:nvCxnSpPr>
          <p:cNvPr id="7" name="Straight Connector 6"/>
          <p:cNvCxnSpPr/>
          <p:nvPr userDrawn="1"/>
        </p:nvCxnSpPr>
        <p:spPr>
          <a:xfrm flipV="1">
            <a:off x="304801" y="765684"/>
            <a:ext cx="11582868" cy="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10" name="Footer Placeholder 9"/>
          <p:cNvSpPr>
            <a:spLocks noGrp="1"/>
          </p:cNvSpPr>
          <p:nvPr>
            <p:ph type="ftr" sz="quarter" idx="14"/>
          </p:nvPr>
        </p:nvSpPr>
        <p:spPr/>
        <p:txBody>
          <a:bodyPr/>
          <a:lstStyle>
            <a:lvl1pPr>
              <a:defRPr>
                <a:solidFill>
                  <a:schemeClr val="accent6">
                    <a:lumMod val="50000"/>
                  </a:schemeClr>
                </a:solidFill>
                <a:latin typeface="Montserrat" pitchFamily="2" charset="77"/>
              </a:defRPr>
            </a:lvl1pPr>
          </a:lstStyle>
          <a:p>
            <a:endParaRPr lang="en-US" dirty="0"/>
          </a:p>
        </p:txBody>
      </p:sp>
    </p:spTree>
    <p:extLst>
      <p:ext uri="{BB962C8B-B14F-4D97-AF65-F5344CB8AC3E}">
        <p14:creationId xmlns:p14="http://schemas.microsoft.com/office/powerpoint/2010/main" val="28657683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Blank Slide White Background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BA627-C693-414F-4B1C-FF3BCF03563B}"/>
              </a:ext>
            </a:extLst>
          </p:cNvPr>
          <p:cNvSpPr>
            <a:spLocks noGrp="1"/>
          </p:cNvSpPr>
          <p:nvPr>
            <p:ph type="title" hasCustomPrompt="1"/>
          </p:nvPr>
        </p:nvSpPr>
        <p:spPr>
          <a:xfrm>
            <a:off x="304802" y="260305"/>
            <a:ext cx="9484541" cy="223789"/>
          </a:xfrm>
          <a:prstGeom prst="rect">
            <a:avLst/>
          </a:prstGeom>
        </p:spPr>
        <p:txBody>
          <a:bodyPr>
            <a:normAutofit/>
          </a:bodyPr>
          <a:lstStyle>
            <a:lvl1pPr>
              <a:defRPr sz="1000" b="1">
                <a:solidFill>
                  <a:schemeClr val="accent6">
                    <a:lumMod val="50000"/>
                  </a:schemeClr>
                </a:solidFill>
                <a:latin typeface="Montserrat" pitchFamily="2" charset="77"/>
                <a:cs typeface="Arial" panose="020B0604020202020204" pitchFamily="34" charset="0"/>
              </a:defRPr>
            </a:lvl1pPr>
          </a:lstStyle>
          <a:p>
            <a:r>
              <a:rPr lang="en-US"/>
              <a:t>EDIT SECTION TITLE CAPS</a:t>
            </a:r>
          </a:p>
        </p:txBody>
      </p:sp>
      <p:sp>
        <p:nvSpPr>
          <p:cNvPr id="3" name="Text Placeholder 16">
            <a:extLst>
              <a:ext uri="{FF2B5EF4-FFF2-40B4-BE49-F238E27FC236}">
                <a16:creationId xmlns:a16="http://schemas.microsoft.com/office/drawing/2014/main" id="{40FE9E25-996F-F037-A9A8-AAFE47C8F87E}"/>
              </a:ext>
            </a:extLst>
          </p:cNvPr>
          <p:cNvSpPr>
            <a:spLocks noGrp="1"/>
          </p:cNvSpPr>
          <p:nvPr>
            <p:ph type="body" sz="quarter" idx="17" hasCustomPrompt="1"/>
          </p:nvPr>
        </p:nvSpPr>
        <p:spPr>
          <a:xfrm>
            <a:off x="313764" y="497428"/>
            <a:ext cx="9497484" cy="419100"/>
          </a:xfrm>
          <a:prstGeom prst="rect">
            <a:avLst/>
          </a:prstGeom>
        </p:spPr>
        <p:txBody>
          <a:bodyPr>
            <a:noAutofit/>
          </a:bodyPr>
          <a:lstStyle>
            <a:lvl1pPr marL="0" indent="0">
              <a:spcBef>
                <a:spcPts val="0"/>
              </a:spcBef>
              <a:buNone/>
              <a:defRPr sz="2400" b="1">
                <a:solidFill>
                  <a:schemeClr val="accent6">
                    <a:lumMod val="50000"/>
                  </a:schemeClr>
                </a:solidFill>
                <a:latin typeface="Montserrat" pitchFamily="2" charset="77"/>
                <a:cs typeface="Arial" panose="020B0604020202020204" pitchFamily="34" charset="0"/>
              </a:defRPr>
            </a:lvl1pPr>
          </a:lstStyle>
          <a:p>
            <a:r>
              <a:rPr lang="en-US"/>
              <a:t>Title Text</a:t>
            </a:r>
          </a:p>
        </p:txBody>
      </p:sp>
      <p:sp>
        <p:nvSpPr>
          <p:cNvPr id="5" name="Text Placeholder 10">
            <a:extLst>
              <a:ext uri="{FF2B5EF4-FFF2-40B4-BE49-F238E27FC236}">
                <a16:creationId xmlns:a16="http://schemas.microsoft.com/office/drawing/2014/main" id="{CCBCC82F-DA15-1F2A-88CD-2DAB6B8BA810}"/>
              </a:ext>
            </a:extLst>
          </p:cNvPr>
          <p:cNvSpPr>
            <a:spLocks noGrp="1"/>
          </p:cNvSpPr>
          <p:nvPr>
            <p:ph type="body" sz="quarter" idx="26"/>
          </p:nvPr>
        </p:nvSpPr>
        <p:spPr>
          <a:xfrm>
            <a:off x="304802" y="929249"/>
            <a:ext cx="10174940" cy="406400"/>
          </a:xfrm>
          <a:prstGeom prst="rect">
            <a:avLst/>
          </a:prstGeom>
        </p:spPr>
        <p:txBody>
          <a:bodyPr>
            <a:normAutofit/>
          </a:bodyPr>
          <a:lstStyle>
            <a:lvl1pPr marL="0" indent="0">
              <a:buNone/>
              <a:defRPr sz="1200" b="0">
                <a:solidFill>
                  <a:schemeClr val="accent6">
                    <a:lumMod val="50000"/>
                  </a:schemeClr>
                </a:solidFill>
                <a:latin typeface="Montserrat" pitchFamily="2" charset="77"/>
                <a:cs typeface="Arial" panose="020B0604020202020204" pitchFamily="34" charset="0"/>
              </a:defRPr>
            </a:lvl1pPr>
          </a:lstStyle>
          <a:p>
            <a:pPr lvl="0"/>
            <a:r>
              <a:rPr lang="en-US"/>
              <a:t>Click to edit Master text styles</a:t>
            </a:r>
          </a:p>
        </p:txBody>
      </p:sp>
      <p:sp>
        <p:nvSpPr>
          <p:cNvPr id="7" name="Slide Number Placeholder 3">
            <a:extLst>
              <a:ext uri="{FF2B5EF4-FFF2-40B4-BE49-F238E27FC236}">
                <a16:creationId xmlns:a16="http://schemas.microsoft.com/office/drawing/2014/main" id="{F0B9A0D0-4862-0E9B-681A-DAC776E12B94}"/>
              </a:ext>
            </a:extLst>
          </p:cNvPr>
          <p:cNvSpPr>
            <a:spLocks noGrp="1"/>
          </p:cNvSpPr>
          <p:nvPr>
            <p:ph type="sldNum" sz="quarter" idx="4"/>
          </p:nvPr>
        </p:nvSpPr>
        <p:spPr>
          <a:xfrm>
            <a:off x="9143999" y="6301140"/>
            <a:ext cx="2743200" cy="365125"/>
          </a:xfrm>
          <a:prstGeom prst="rect">
            <a:avLst/>
          </a:prstGeom>
        </p:spPr>
        <p:txBody>
          <a:bodyPr vert="horz" lIns="91440" tIns="45720" rIns="91440" bIns="45720" rtlCol="0" anchor="ctr"/>
          <a:lstStyle>
            <a:lvl1pPr algn="r">
              <a:defRPr sz="900">
                <a:solidFill>
                  <a:schemeClr val="accent6">
                    <a:lumMod val="50000"/>
                  </a:schemeClr>
                </a:solidFill>
                <a:latin typeface="Montserrat" pitchFamily="2" charset="77"/>
                <a:cs typeface="Arial" panose="020B0604020202020204" pitchFamily="34" charset="0"/>
              </a:defRPr>
            </a:lvl1pPr>
          </a:lstStyle>
          <a:p>
            <a:fld id="{EFA9F64F-DF55-4F35-846F-7D0A41A02AF4}" type="slidenum">
              <a:rPr lang="en-US" smtClean="0"/>
              <a:pPr/>
              <a:t>‹#›</a:t>
            </a:fld>
            <a:endParaRPr lang="en-US"/>
          </a:p>
        </p:txBody>
      </p:sp>
    </p:spTree>
    <p:extLst>
      <p:ext uri="{BB962C8B-B14F-4D97-AF65-F5344CB8AC3E}">
        <p14:creationId xmlns:p14="http://schemas.microsoft.com/office/powerpoint/2010/main" val="94638465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lumMod val="50000"/>
                  </a:schemeClr>
                </a:solidFill>
                <a:latin typeface="Montserrat" pitchFamily="2" charset="77"/>
              </a:defRPr>
            </a:lvl1pPr>
          </a:lstStyle>
          <a:p>
            <a:r>
              <a:rPr lang="en-US" dirty="0"/>
              <a:t>Click to edit Master title style</a:t>
            </a:r>
          </a:p>
        </p:txBody>
      </p:sp>
      <p:cxnSp>
        <p:nvCxnSpPr>
          <p:cNvPr id="9" name="Straight Connector 8"/>
          <p:cNvCxnSpPr/>
          <p:nvPr userDrawn="1"/>
        </p:nvCxnSpPr>
        <p:spPr>
          <a:xfrm flipV="1">
            <a:off x="304801" y="765684"/>
            <a:ext cx="11582868" cy="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3" name="Footer Placeholder 2"/>
          <p:cNvSpPr>
            <a:spLocks noGrp="1"/>
          </p:cNvSpPr>
          <p:nvPr>
            <p:ph type="ftr" sz="quarter" idx="10"/>
          </p:nvPr>
        </p:nvSpPr>
        <p:spPr/>
        <p:txBody>
          <a:bodyPr/>
          <a:lstStyle>
            <a:lvl1pPr>
              <a:defRPr>
                <a:solidFill>
                  <a:schemeClr val="accent6">
                    <a:lumMod val="50000"/>
                  </a:schemeClr>
                </a:solidFill>
                <a:latin typeface="Montserrat" pitchFamily="2" charset="77"/>
              </a:defRPr>
            </a:lvl1pPr>
          </a:lstStyle>
          <a:p>
            <a:r>
              <a:rPr lang="en-US" dirty="0"/>
              <a:t>Copyright © 2026 PRO ALLY</a:t>
            </a:r>
          </a:p>
        </p:txBody>
      </p:sp>
      <p:sp>
        <p:nvSpPr>
          <p:cNvPr id="4" name="Slide Number Placeholder 3"/>
          <p:cNvSpPr>
            <a:spLocks noGrp="1"/>
          </p:cNvSpPr>
          <p:nvPr>
            <p:ph type="sldNum" sz="quarter" idx="11"/>
          </p:nvPr>
        </p:nvSpPr>
        <p:spPr/>
        <p:txBody>
          <a:bodyPr/>
          <a:lstStyle>
            <a:lvl1pPr>
              <a:defRPr baseline="0">
                <a:solidFill>
                  <a:schemeClr val="accent6">
                    <a:lumMod val="50000"/>
                  </a:schemeClr>
                </a:solidFill>
                <a:latin typeface="Montserrat" pitchFamily="2" charset="77"/>
              </a:defRPr>
            </a:lvl1pPr>
          </a:lstStyle>
          <a:p>
            <a:r>
              <a:rPr lang="en-US"/>
              <a:t>Page </a:t>
            </a:r>
            <a:fld id="{8B1F924A-C557-4904-9B32-3BCB4AAB0550}" type="slidenum">
              <a:rPr lang="en-US" smtClean="0"/>
              <a:pPr/>
              <a:t>‹#›</a:t>
            </a:fld>
            <a:endParaRPr lang="en-US"/>
          </a:p>
        </p:txBody>
      </p:sp>
    </p:spTree>
    <p:extLst>
      <p:ext uri="{BB962C8B-B14F-4D97-AF65-F5344CB8AC3E}">
        <p14:creationId xmlns:p14="http://schemas.microsoft.com/office/powerpoint/2010/main" val="107698913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Summary and Tema ">
    <p:spTree>
      <p:nvGrpSpPr>
        <p:cNvPr id="1" name=""/>
        <p:cNvGrpSpPr/>
        <p:nvPr/>
      </p:nvGrpSpPr>
      <p:grpSpPr>
        <a:xfrm>
          <a:off x="0" y="0"/>
          <a:ext cx="0" cy="0"/>
          <a:chOff x="0" y="0"/>
          <a:chExt cx="0" cy="0"/>
        </a:xfrm>
      </p:grpSpPr>
      <p:pic>
        <p:nvPicPr>
          <p:cNvPr id="20" name="Graphic 19">
            <a:extLst>
              <a:ext uri="{FF2B5EF4-FFF2-40B4-BE49-F238E27FC236}">
                <a16:creationId xmlns:a16="http://schemas.microsoft.com/office/drawing/2014/main" id="{26E571DE-8624-074D-C259-16BF70F7A9C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78236" y="5305389"/>
            <a:ext cx="11213764" cy="1015589"/>
          </a:xfrm>
          <a:prstGeom prst="rect">
            <a:avLst/>
          </a:prstGeom>
        </p:spPr>
      </p:pic>
      <p:sp>
        <p:nvSpPr>
          <p:cNvPr id="11" name="Text Placeholder 7">
            <a:extLst>
              <a:ext uri="{FF2B5EF4-FFF2-40B4-BE49-F238E27FC236}">
                <a16:creationId xmlns:a16="http://schemas.microsoft.com/office/drawing/2014/main" id="{7EB4551C-DF50-4A37-BC1E-D973107434F9}"/>
              </a:ext>
            </a:extLst>
          </p:cNvPr>
          <p:cNvSpPr>
            <a:spLocks noGrp="1"/>
          </p:cNvSpPr>
          <p:nvPr>
            <p:ph type="body" sz="quarter" idx="23"/>
          </p:nvPr>
        </p:nvSpPr>
        <p:spPr>
          <a:xfrm>
            <a:off x="3389745" y="5344121"/>
            <a:ext cx="5663126" cy="957560"/>
          </a:xfrm>
          <a:noFill/>
        </p:spPr>
        <p:txBody>
          <a:bodyPr lIns="2194560" anchor="ctr">
            <a:noAutofit/>
          </a:bodyPr>
          <a:lstStyle>
            <a:lvl1pPr marL="0" indent="0" algn="r">
              <a:lnSpc>
                <a:spcPct val="130000"/>
              </a:lnSpc>
              <a:spcBef>
                <a:spcPts val="600"/>
              </a:spcBef>
              <a:buNone/>
              <a:defRPr sz="1200" b="0" i="0" cap="none" baseline="0">
                <a:solidFill>
                  <a:srgbClr val="FFC000"/>
                </a:solidFill>
                <a:latin typeface="Montserrat" pitchFamily="2" charset="77"/>
                <a:cs typeface="Segoe UI Semilight" panose="020B0402040204020203" pitchFamily="34" charset="0"/>
              </a:defRPr>
            </a:lvl1pPr>
          </a:lstStyle>
          <a:p>
            <a:pPr lvl="0"/>
            <a:r>
              <a:rPr lang="en-US"/>
              <a:t>Edit Master text styles</a:t>
            </a:r>
          </a:p>
        </p:txBody>
      </p:sp>
      <p:sp>
        <p:nvSpPr>
          <p:cNvPr id="18" name="Text Placeholder 7">
            <a:extLst>
              <a:ext uri="{FF2B5EF4-FFF2-40B4-BE49-F238E27FC236}">
                <a16:creationId xmlns:a16="http://schemas.microsoft.com/office/drawing/2014/main" id="{76FDBB8A-97FB-30CA-858C-69FE6CE8689E}"/>
              </a:ext>
            </a:extLst>
          </p:cNvPr>
          <p:cNvSpPr>
            <a:spLocks noGrp="1"/>
          </p:cNvSpPr>
          <p:nvPr>
            <p:ph type="body" sz="quarter" idx="24" hasCustomPrompt="1"/>
          </p:nvPr>
        </p:nvSpPr>
        <p:spPr>
          <a:xfrm>
            <a:off x="8898008" y="2975294"/>
            <a:ext cx="1911752" cy="1743364"/>
          </a:xfrm>
        </p:spPr>
        <p:txBody>
          <a:bodyPr anchor="t">
            <a:noAutofit/>
          </a:bodyPr>
          <a:lstStyle>
            <a:lvl1pPr marL="0" indent="0" algn="l">
              <a:lnSpc>
                <a:spcPct val="100000"/>
              </a:lnSpc>
              <a:spcBef>
                <a:spcPts val="0"/>
              </a:spcBef>
              <a:buNone/>
              <a:defRPr sz="900" b="0" i="0" cap="none" baseline="0">
                <a:solidFill>
                  <a:schemeClr val="accent6">
                    <a:lumMod val="50000"/>
                  </a:schemeClr>
                </a:solidFill>
                <a:latin typeface="Montserrat" pitchFamily="2" charset="77"/>
                <a:cs typeface="Segoe UI Semilight" panose="020B0402040204020203" pitchFamily="34" charset="0"/>
              </a:defRPr>
            </a:lvl1pPr>
          </a:lstStyle>
          <a:p>
            <a:pPr algn="r"/>
            <a:r>
              <a:rPr lang="en-US" sz="900" b="1">
                <a:solidFill>
                  <a:srgbClr val="1E4866"/>
                </a:solidFill>
                <a:latin typeface="Arial" panose="020B0604020202020204" pitchFamily="34" charset="0"/>
                <a:cs typeface="Arial" panose="020B0604020202020204" pitchFamily="34" charset="0"/>
              </a:rPr>
              <a:t>Nigeria</a:t>
            </a:r>
          </a:p>
          <a:p>
            <a:pPr algn="r"/>
            <a:r>
              <a:rPr lang="en-US" sz="900">
                <a:solidFill>
                  <a:srgbClr val="1E4866"/>
                </a:solidFill>
                <a:latin typeface="Arial" panose="020B0604020202020204" pitchFamily="34" charset="0"/>
                <a:cs typeface="Arial" panose="020B0604020202020204" pitchFamily="34" charset="0"/>
              </a:rPr>
              <a:t>Lagos</a:t>
            </a:r>
          </a:p>
          <a:p>
            <a:pPr algn="r"/>
            <a:r>
              <a:rPr lang="en-US" sz="900">
                <a:solidFill>
                  <a:srgbClr val="1E4866"/>
                </a:solidFill>
                <a:latin typeface="Arial" panose="020B0604020202020204" pitchFamily="34" charset="0"/>
                <a:cs typeface="Arial" panose="020B0604020202020204" pitchFamily="34" charset="0"/>
              </a:rPr>
              <a:t>T +234 80 3201 9281 </a:t>
            </a:r>
          </a:p>
          <a:p>
            <a:pPr algn="r"/>
            <a:endParaRPr lang="en-US" sz="900">
              <a:solidFill>
                <a:srgbClr val="1E4866"/>
              </a:solidFill>
              <a:latin typeface="Arial" panose="020B0604020202020204" pitchFamily="34" charset="0"/>
              <a:cs typeface="Arial" panose="020B0604020202020204" pitchFamily="34" charset="0"/>
            </a:endParaRPr>
          </a:p>
          <a:p>
            <a:pPr algn="r"/>
            <a:r>
              <a:rPr lang="en-US" sz="900" b="1">
                <a:solidFill>
                  <a:srgbClr val="1E4866"/>
                </a:solidFill>
                <a:latin typeface="Arial" panose="020B0604020202020204" pitchFamily="34" charset="0"/>
                <a:cs typeface="Arial" panose="020B0604020202020204" pitchFamily="34" charset="0"/>
              </a:rPr>
              <a:t>Netherlands</a:t>
            </a:r>
          </a:p>
          <a:p>
            <a:pPr algn="r"/>
            <a:r>
              <a:rPr lang="en-US" sz="900">
                <a:solidFill>
                  <a:srgbClr val="1E4866"/>
                </a:solidFill>
                <a:latin typeface="Arial" panose="020B0604020202020204" pitchFamily="34" charset="0"/>
                <a:cs typeface="Arial" panose="020B0604020202020204" pitchFamily="34" charset="0"/>
              </a:rPr>
              <a:t>The Hague</a:t>
            </a:r>
          </a:p>
          <a:p>
            <a:pPr algn="r"/>
            <a:r>
              <a:rPr lang="en-US" sz="900">
                <a:solidFill>
                  <a:srgbClr val="1E4866"/>
                </a:solidFill>
                <a:latin typeface="Arial" panose="020B0604020202020204" pitchFamily="34" charset="0"/>
                <a:cs typeface="Arial" panose="020B0604020202020204" pitchFamily="34" charset="0"/>
              </a:rPr>
              <a:t>T +31 6 8778 0013</a:t>
            </a:r>
          </a:p>
          <a:p>
            <a:pPr algn="r"/>
            <a:endParaRPr lang="en-US" sz="900">
              <a:solidFill>
                <a:srgbClr val="1E4866"/>
              </a:solidFill>
              <a:latin typeface="Arial" panose="020B0604020202020204" pitchFamily="34" charset="0"/>
              <a:cs typeface="Arial" panose="020B0604020202020204" pitchFamily="34" charset="0"/>
            </a:endParaRPr>
          </a:p>
        </p:txBody>
      </p:sp>
      <p:sp>
        <p:nvSpPr>
          <p:cNvPr id="21" name="Picture Placeholder 3">
            <a:extLst>
              <a:ext uri="{FF2B5EF4-FFF2-40B4-BE49-F238E27FC236}">
                <a16:creationId xmlns:a16="http://schemas.microsoft.com/office/drawing/2014/main" id="{41B30497-8889-9108-AD7C-3E9EEB34F077}"/>
              </a:ext>
            </a:extLst>
          </p:cNvPr>
          <p:cNvSpPr>
            <a:spLocks noGrp="1"/>
          </p:cNvSpPr>
          <p:nvPr>
            <p:ph type="pic" sz="quarter" idx="28"/>
          </p:nvPr>
        </p:nvSpPr>
        <p:spPr>
          <a:xfrm>
            <a:off x="986858" y="1395986"/>
            <a:ext cx="1093163" cy="1093161"/>
          </a:xfrm>
          <a:prstGeom prst="ellipse">
            <a:avLst/>
          </a:prstGeom>
          <a:solidFill>
            <a:srgbClr val="125740"/>
          </a:solidFill>
          <a:ln w="60325">
            <a:noFill/>
          </a:ln>
        </p:spPr>
        <p:txBody>
          <a:bodyPr anchor="t">
            <a:normAutofit/>
          </a:bodyPr>
          <a:lstStyle>
            <a:lvl1pPr marL="0" indent="0" algn="ctr">
              <a:buNone/>
              <a:defRPr sz="1400">
                <a:solidFill>
                  <a:schemeClr val="accent6">
                    <a:lumMod val="50000"/>
                  </a:schemeClr>
                </a:solidFill>
                <a:latin typeface="Montserrat" pitchFamily="2" charset="77"/>
              </a:defRPr>
            </a:lvl1pPr>
          </a:lstStyle>
          <a:p>
            <a:endParaRPr lang="en-US"/>
          </a:p>
        </p:txBody>
      </p:sp>
      <p:sp>
        <p:nvSpPr>
          <p:cNvPr id="32" name="Picture Placeholder 3">
            <a:extLst>
              <a:ext uri="{FF2B5EF4-FFF2-40B4-BE49-F238E27FC236}">
                <a16:creationId xmlns:a16="http://schemas.microsoft.com/office/drawing/2014/main" id="{E1590CE3-F47B-37B4-9C97-2E75E942C85B}"/>
              </a:ext>
            </a:extLst>
          </p:cNvPr>
          <p:cNvSpPr>
            <a:spLocks noGrp="1"/>
          </p:cNvSpPr>
          <p:nvPr>
            <p:ph type="pic" sz="quarter" idx="38"/>
          </p:nvPr>
        </p:nvSpPr>
        <p:spPr>
          <a:xfrm>
            <a:off x="965538" y="2643698"/>
            <a:ext cx="1093163" cy="1093161"/>
          </a:xfrm>
          <a:prstGeom prst="ellipse">
            <a:avLst/>
          </a:prstGeom>
          <a:solidFill>
            <a:srgbClr val="125740"/>
          </a:solidFill>
          <a:ln w="60325">
            <a:noFill/>
          </a:ln>
        </p:spPr>
        <p:txBody>
          <a:bodyPr anchor="t">
            <a:normAutofit/>
          </a:bodyPr>
          <a:lstStyle>
            <a:lvl1pPr marL="0" indent="0" algn="ctr">
              <a:buNone/>
              <a:defRPr sz="1400">
                <a:solidFill>
                  <a:schemeClr val="accent6">
                    <a:lumMod val="50000"/>
                  </a:schemeClr>
                </a:solidFill>
                <a:latin typeface="Montserrat" pitchFamily="2" charset="77"/>
              </a:defRPr>
            </a:lvl1pPr>
          </a:lstStyle>
          <a:p>
            <a:endParaRPr lang="en-US"/>
          </a:p>
        </p:txBody>
      </p:sp>
      <p:sp>
        <p:nvSpPr>
          <p:cNvPr id="33" name="Picture Placeholder 3">
            <a:extLst>
              <a:ext uri="{FF2B5EF4-FFF2-40B4-BE49-F238E27FC236}">
                <a16:creationId xmlns:a16="http://schemas.microsoft.com/office/drawing/2014/main" id="{22C61469-AA01-3BC3-50B5-A250C3681136}"/>
              </a:ext>
            </a:extLst>
          </p:cNvPr>
          <p:cNvSpPr>
            <a:spLocks noGrp="1"/>
          </p:cNvSpPr>
          <p:nvPr>
            <p:ph type="pic" sz="quarter" idx="39"/>
          </p:nvPr>
        </p:nvSpPr>
        <p:spPr>
          <a:xfrm>
            <a:off x="965537" y="3936707"/>
            <a:ext cx="1093163" cy="1093161"/>
          </a:xfrm>
          <a:prstGeom prst="ellipse">
            <a:avLst/>
          </a:prstGeom>
          <a:solidFill>
            <a:srgbClr val="125740"/>
          </a:solidFill>
          <a:ln w="60325">
            <a:noFill/>
          </a:ln>
        </p:spPr>
        <p:txBody>
          <a:bodyPr anchor="t">
            <a:normAutofit/>
          </a:bodyPr>
          <a:lstStyle>
            <a:lvl1pPr marL="0" indent="0" algn="ctr">
              <a:buNone/>
              <a:defRPr sz="1400">
                <a:solidFill>
                  <a:schemeClr val="accent6">
                    <a:lumMod val="50000"/>
                  </a:schemeClr>
                </a:solidFill>
                <a:latin typeface="Montserrat" pitchFamily="2" charset="77"/>
              </a:defRPr>
            </a:lvl1pPr>
          </a:lstStyle>
          <a:p>
            <a:endParaRPr lang="en-US"/>
          </a:p>
        </p:txBody>
      </p:sp>
      <p:sp>
        <p:nvSpPr>
          <p:cNvPr id="38" name="Text Placeholder 6">
            <a:extLst>
              <a:ext uri="{FF2B5EF4-FFF2-40B4-BE49-F238E27FC236}">
                <a16:creationId xmlns:a16="http://schemas.microsoft.com/office/drawing/2014/main" id="{966E7CAB-1162-14E7-705B-0E35AAC7CEA0}"/>
              </a:ext>
            </a:extLst>
          </p:cNvPr>
          <p:cNvSpPr>
            <a:spLocks noGrp="1"/>
          </p:cNvSpPr>
          <p:nvPr>
            <p:ph type="body" sz="quarter" idx="30" hasCustomPrompt="1"/>
          </p:nvPr>
        </p:nvSpPr>
        <p:spPr>
          <a:xfrm>
            <a:off x="2281166" y="2747698"/>
            <a:ext cx="2041451" cy="115575"/>
          </a:xfrm>
        </p:spPr>
        <p:txBody>
          <a:bodyPr lIns="0" tIns="0" rIns="0" bIns="0" anchor="t">
            <a:normAutofit/>
          </a:bodyPr>
          <a:lstStyle>
            <a:lvl1pPr marL="0" indent="0" algn="l">
              <a:buNone/>
              <a:defRPr sz="1050" b="1">
                <a:solidFill>
                  <a:schemeClr val="accent6">
                    <a:lumMod val="50000"/>
                  </a:schemeClr>
                </a:solidFill>
                <a:latin typeface="Montserrat" pitchFamily="2" charset="77"/>
                <a:ea typeface="Roboto Light" panose="02000000000000000000" pitchFamily="2" charset="0"/>
                <a:cs typeface="Roboto Light" panose="02000000000000000000" pitchFamily="2" charset="0"/>
              </a:defRPr>
            </a:lvl1pPr>
            <a:lvl2pPr marL="457200" indent="0">
              <a:buNone/>
              <a:defRPr/>
            </a:lvl2pPr>
          </a:lstStyle>
          <a:p>
            <a:pPr lvl="0"/>
            <a:r>
              <a:rPr lang="en-US"/>
              <a:t>Insert Name</a:t>
            </a:r>
          </a:p>
        </p:txBody>
      </p:sp>
      <p:sp>
        <p:nvSpPr>
          <p:cNvPr id="39" name="Text Placeholder 6">
            <a:extLst>
              <a:ext uri="{FF2B5EF4-FFF2-40B4-BE49-F238E27FC236}">
                <a16:creationId xmlns:a16="http://schemas.microsoft.com/office/drawing/2014/main" id="{ACBEB597-06A7-E534-77EF-8814743A47BC}"/>
              </a:ext>
            </a:extLst>
          </p:cNvPr>
          <p:cNvSpPr>
            <a:spLocks noGrp="1"/>
          </p:cNvSpPr>
          <p:nvPr>
            <p:ph type="body" sz="quarter" idx="31" hasCustomPrompt="1"/>
          </p:nvPr>
        </p:nvSpPr>
        <p:spPr>
          <a:xfrm>
            <a:off x="2280950" y="2890625"/>
            <a:ext cx="2025652" cy="380270"/>
          </a:xfrm>
        </p:spPr>
        <p:txBody>
          <a:bodyPr lIns="0" tIns="0" rIns="0" bIns="0" anchor="t">
            <a:noAutofit/>
          </a:bodyPr>
          <a:lstStyle>
            <a:lvl1pPr marL="0" indent="0" algn="l">
              <a:lnSpc>
                <a:spcPct val="100000"/>
              </a:lnSpc>
              <a:spcBef>
                <a:spcPts val="0"/>
              </a:spcBef>
              <a:buNone/>
              <a:defRPr sz="1000" b="1">
                <a:solidFill>
                  <a:schemeClr val="accent6">
                    <a:lumMod val="50000"/>
                  </a:schemeClr>
                </a:solidFill>
                <a:latin typeface="Montserrat" pitchFamily="2" charset="77"/>
                <a:ea typeface="Roboto Light" panose="02000000000000000000" pitchFamily="2" charset="0"/>
                <a:cs typeface="Roboto Light" panose="02000000000000000000" pitchFamily="2" charset="0"/>
              </a:defRPr>
            </a:lvl1pPr>
            <a:lvl2pPr marL="457200" indent="0">
              <a:buNone/>
              <a:defRPr/>
            </a:lvl2pPr>
          </a:lstStyle>
          <a:p>
            <a:pPr lvl="0"/>
            <a:r>
              <a:rPr lang="en-US"/>
              <a:t>Title</a:t>
            </a:r>
          </a:p>
        </p:txBody>
      </p:sp>
      <p:sp>
        <p:nvSpPr>
          <p:cNvPr id="40" name="Text Placeholder 6">
            <a:extLst>
              <a:ext uri="{FF2B5EF4-FFF2-40B4-BE49-F238E27FC236}">
                <a16:creationId xmlns:a16="http://schemas.microsoft.com/office/drawing/2014/main" id="{4864C6FC-C3D7-547D-B01E-4D870E67D7FF}"/>
              </a:ext>
            </a:extLst>
          </p:cNvPr>
          <p:cNvSpPr>
            <a:spLocks noGrp="1"/>
          </p:cNvSpPr>
          <p:nvPr>
            <p:ph type="body" sz="quarter" idx="43" hasCustomPrompt="1"/>
          </p:nvPr>
        </p:nvSpPr>
        <p:spPr>
          <a:xfrm>
            <a:off x="2281166" y="3289011"/>
            <a:ext cx="2025652" cy="561577"/>
          </a:xfrm>
        </p:spPr>
        <p:txBody>
          <a:bodyPr lIns="0" tIns="0" rIns="0" bIns="0" anchor="t">
            <a:noAutofit/>
          </a:bodyPr>
          <a:lstStyle>
            <a:lvl1pPr marL="0" indent="0" algn="l">
              <a:lnSpc>
                <a:spcPct val="100000"/>
              </a:lnSpc>
              <a:spcBef>
                <a:spcPts val="0"/>
              </a:spcBef>
              <a:buNone/>
              <a:defRPr sz="900" b="0">
                <a:solidFill>
                  <a:schemeClr val="accent6">
                    <a:lumMod val="50000"/>
                  </a:schemeClr>
                </a:solidFill>
                <a:latin typeface="Montserrat" pitchFamily="2" charset="77"/>
                <a:ea typeface="Roboto Light" panose="02000000000000000000" pitchFamily="2" charset="0"/>
                <a:cs typeface="Roboto Light" panose="02000000000000000000" pitchFamily="2" charset="0"/>
              </a:defRPr>
            </a:lvl1pPr>
            <a:lvl2pPr marL="457200" indent="0">
              <a:buNone/>
              <a:defRPr/>
            </a:lvl2pPr>
          </a:lstStyle>
          <a:p>
            <a:r>
              <a:rPr lang="en-US" sz="1000" err="1">
                <a:solidFill>
                  <a:srgbClr val="1E4866"/>
                </a:solidFill>
                <a:latin typeface="Arial" panose="020B0604020202020204" pitchFamily="34" charset="0"/>
                <a:cs typeface="Arial" panose="020B0604020202020204" pitchFamily="34" charset="0"/>
              </a:rPr>
              <a:t>myemail@proallyworld.com</a:t>
            </a:r>
            <a:endParaRPr lang="en-US" sz="1000">
              <a:solidFill>
                <a:srgbClr val="1E4866"/>
              </a:solidFill>
              <a:latin typeface="Arial" panose="020B0604020202020204" pitchFamily="34" charset="0"/>
              <a:cs typeface="Arial" panose="020B0604020202020204" pitchFamily="34" charset="0"/>
            </a:endParaRPr>
          </a:p>
        </p:txBody>
      </p:sp>
      <p:sp>
        <p:nvSpPr>
          <p:cNvPr id="41" name="Text Placeholder 6">
            <a:extLst>
              <a:ext uri="{FF2B5EF4-FFF2-40B4-BE49-F238E27FC236}">
                <a16:creationId xmlns:a16="http://schemas.microsoft.com/office/drawing/2014/main" id="{AC8D2FFD-6231-0568-FFBA-D518CADF1A37}"/>
              </a:ext>
            </a:extLst>
          </p:cNvPr>
          <p:cNvSpPr>
            <a:spLocks noGrp="1"/>
          </p:cNvSpPr>
          <p:nvPr>
            <p:ph type="body" sz="quarter" idx="44" hasCustomPrompt="1"/>
          </p:nvPr>
        </p:nvSpPr>
        <p:spPr>
          <a:xfrm>
            <a:off x="2267391" y="1442071"/>
            <a:ext cx="2041451" cy="115575"/>
          </a:xfrm>
        </p:spPr>
        <p:txBody>
          <a:bodyPr lIns="0" tIns="0" rIns="0" bIns="0" anchor="t">
            <a:normAutofit/>
          </a:bodyPr>
          <a:lstStyle>
            <a:lvl1pPr marL="0" indent="0" algn="l">
              <a:buNone/>
              <a:defRPr sz="1050" b="1">
                <a:solidFill>
                  <a:schemeClr val="accent6">
                    <a:lumMod val="50000"/>
                  </a:schemeClr>
                </a:solidFill>
                <a:latin typeface="Montserrat" pitchFamily="2" charset="77"/>
                <a:ea typeface="Roboto Light" panose="02000000000000000000" pitchFamily="2" charset="0"/>
                <a:cs typeface="Roboto Light" panose="02000000000000000000" pitchFamily="2" charset="0"/>
              </a:defRPr>
            </a:lvl1pPr>
            <a:lvl2pPr marL="457200" indent="0">
              <a:buNone/>
              <a:defRPr/>
            </a:lvl2pPr>
          </a:lstStyle>
          <a:p>
            <a:pPr lvl="0"/>
            <a:r>
              <a:rPr lang="en-US"/>
              <a:t>Insert Name</a:t>
            </a:r>
          </a:p>
        </p:txBody>
      </p:sp>
      <p:sp>
        <p:nvSpPr>
          <p:cNvPr id="42" name="Text Placeholder 6">
            <a:extLst>
              <a:ext uri="{FF2B5EF4-FFF2-40B4-BE49-F238E27FC236}">
                <a16:creationId xmlns:a16="http://schemas.microsoft.com/office/drawing/2014/main" id="{1B7006BF-F2BB-2E77-704F-3A1015F818B8}"/>
              </a:ext>
            </a:extLst>
          </p:cNvPr>
          <p:cNvSpPr>
            <a:spLocks noGrp="1"/>
          </p:cNvSpPr>
          <p:nvPr>
            <p:ph type="body" sz="quarter" idx="45" hasCustomPrompt="1"/>
          </p:nvPr>
        </p:nvSpPr>
        <p:spPr>
          <a:xfrm>
            <a:off x="2267175" y="1584998"/>
            <a:ext cx="2025652" cy="380270"/>
          </a:xfrm>
        </p:spPr>
        <p:txBody>
          <a:bodyPr lIns="0" tIns="0" rIns="0" bIns="0" anchor="t">
            <a:noAutofit/>
          </a:bodyPr>
          <a:lstStyle>
            <a:lvl1pPr marL="0" indent="0" algn="l">
              <a:lnSpc>
                <a:spcPct val="100000"/>
              </a:lnSpc>
              <a:spcBef>
                <a:spcPts val="0"/>
              </a:spcBef>
              <a:buNone/>
              <a:defRPr sz="1000" b="1">
                <a:solidFill>
                  <a:schemeClr val="accent6">
                    <a:lumMod val="50000"/>
                  </a:schemeClr>
                </a:solidFill>
                <a:latin typeface="Montserrat" pitchFamily="2" charset="77"/>
                <a:ea typeface="Roboto Light" panose="02000000000000000000" pitchFamily="2" charset="0"/>
                <a:cs typeface="Roboto Light" panose="02000000000000000000" pitchFamily="2" charset="0"/>
              </a:defRPr>
            </a:lvl1pPr>
            <a:lvl2pPr marL="457200" indent="0">
              <a:buNone/>
              <a:defRPr/>
            </a:lvl2pPr>
          </a:lstStyle>
          <a:p>
            <a:pPr lvl="0"/>
            <a:r>
              <a:rPr lang="en-US"/>
              <a:t>Title</a:t>
            </a:r>
          </a:p>
        </p:txBody>
      </p:sp>
      <p:sp>
        <p:nvSpPr>
          <p:cNvPr id="43" name="Text Placeholder 6">
            <a:extLst>
              <a:ext uri="{FF2B5EF4-FFF2-40B4-BE49-F238E27FC236}">
                <a16:creationId xmlns:a16="http://schemas.microsoft.com/office/drawing/2014/main" id="{4761D94E-E0DE-1969-F2D8-F200C55FBFE9}"/>
              </a:ext>
            </a:extLst>
          </p:cNvPr>
          <p:cNvSpPr>
            <a:spLocks noGrp="1"/>
          </p:cNvSpPr>
          <p:nvPr>
            <p:ph type="body" sz="quarter" idx="46" hasCustomPrompt="1"/>
          </p:nvPr>
        </p:nvSpPr>
        <p:spPr>
          <a:xfrm>
            <a:off x="2267391" y="1983384"/>
            <a:ext cx="2025652" cy="561577"/>
          </a:xfrm>
        </p:spPr>
        <p:txBody>
          <a:bodyPr lIns="0" tIns="0" rIns="0" bIns="0" anchor="t">
            <a:noAutofit/>
          </a:bodyPr>
          <a:lstStyle>
            <a:lvl1pPr marL="0" indent="0" algn="l">
              <a:lnSpc>
                <a:spcPct val="100000"/>
              </a:lnSpc>
              <a:spcBef>
                <a:spcPts val="0"/>
              </a:spcBef>
              <a:buNone/>
              <a:defRPr sz="900" b="0">
                <a:solidFill>
                  <a:schemeClr val="accent6">
                    <a:lumMod val="50000"/>
                  </a:schemeClr>
                </a:solidFill>
                <a:latin typeface="Montserrat" pitchFamily="2" charset="77"/>
                <a:ea typeface="Roboto Light" panose="02000000000000000000" pitchFamily="2" charset="0"/>
                <a:cs typeface="Roboto Light" panose="02000000000000000000" pitchFamily="2" charset="0"/>
              </a:defRPr>
            </a:lvl1pPr>
            <a:lvl2pPr marL="457200" indent="0">
              <a:buNone/>
              <a:defRPr/>
            </a:lvl2pPr>
          </a:lstStyle>
          <a:p>
            <a:r>
              <a:rPr lang="en-US" sz="1000" err="1">
                <a:solidFill>
                  <a:srgbClr val="1E4866"/>
                </a:solidFill>
                <a:latin typeface="Arial" panose="020B0604020202020204" pitchFamily="34" charset="0"/>
                <a:cs typeface="Arial" panose="020B0604020202020204" pitchFamily="34" charset="0"/>
              </a:rPr>
              <a:t>myemail@proallyworld.com</a:t>
            </a:r>
            <a:endParaRPr lang="en-US" sz="1000">
              <a:solidFill>
                <a:srgbClr val="1E4866"/>
              </a:solidFill>
              <a:latin typeface="Arial" panose="020B0604020202020204" pitchFamily="34" charset="0"/>
              <a:cs typeface="Arial" panose="020B0604020202020204" pitchFamily="34" charset="0"/>
            </a:endParaRPr>
          </a:p>
        </p:txBody>
      </p:sp>
      <p:sp>
        <p:nvSpPr>
          <p:cNvPr id="44" name="Text Placeholder 6">
            <a:extLst>
              <a:ext uri="{FF2B5EF4-FFF2-40B4-BE49-F238E27FC236}">
                <a16:creationId xmlns:a16="http://schemas.microsoft.com/office/drawing/2014/main" id="{69E57F17-82F8-B03F-A168-3322FE417756}"/>
              </a:ext>
            </a:extLst>
          </p:cNvPr>
          <p:cNvSpPr>
            <a:spLocks noGrp="1"/>
          </p:cNvSpPr>
          <p:nvPr>
            <p:ph type="body" sz="quarter" idx="47" hasCustomPrompt="1"/>
          </p:nvPr>
        </p:nvSpPr>
        <p:spPr>
          <a:xfrm>
            <a:off x="2267392" y="3980753"/>
            <a:ext cx="2025435" cy="142927"/>
          </a:xfrm>
        </p:spPr>
        <p:txBody>
          <a:bodyPr lIns="0" tIns="0" rIns="0" bIns="0" anchor="t">
            <a:normAutofit/>
          </a:bodyPr>
          <a:lstStyle>
            <a:lvl1pPr marL="0" indent="0" algn="l">
              <a:buNone/>
              <a:defRPr sz="1050" b="1">
                <a:solidFill>
                  <a:schemeClr val="accent6">
                    <a:lumMod val="50000"/>
                  </a:schemeClr>
                </a:solidFill>
                <a:latin typeface="Montserrat" pitchFamily="2" charset="77"/>
                <a:ea typeface="Roboto Light" panose="02000000000000000000" pitchFamily="2" charset="0"/>
                <a:cs typeface="Roboto Light" panose="02000000000000000000" pitchFamily="2" charset="0"/>
              </a:defRPr>
            </a:lvl1pPr>
            <a:lvl2pPr marL="457200" indent="0">
              <a:buNone/>
              <a:defRPr/>
            </a:lvl2pPr>
          </a:lstStyle>
          <a:p>
            <a:pPr lvl="0"/>
            <a:r>
              <a:rPr lang="en-US"/>
              <a:t>Insert Name</a:t>
            </a:r>
          </a:p>
        </p:txBody>
      </p:sp>
      <p:sp>
        <p:nvSpPr>
          <p:cNvPr id="45" name="Text Placeholder 6">
            <a:extLst>
              <a:ext uri="{FF2B5EF4-FFF2-40B4-BE49-F238E27FC236}">
                <a16:creationId xmlns:a16="http://schemas.microsoft.com/office/drawing/2014/main" id="{8A633B26-0D20-9A17-1B8B-1D178A7B345C}"/>
              </a:ext>
            </a:extLst>
          </p:cNvPr>
          <p:cNvSpPr>
            <a:spLocks noGrp="1"/>
          </p:cNvSpPr>
          <p:nvPr>
            <p:ph type="body" sz="quarter" idx="48" hasCustomPrompt="1"/>
          </p:nvPr>
        </p:nvSpPr>
        <p:spPr>
          <a:xfrm>
            <a:off x="2267176" y="4123680"/>
            <a:ext cx="2025652" cy="380270"/>
          </a:xfrm>
        </p:spPr>
        <p:txBody>
          <a:bodyPr lIns="0" tIns="0" rIns="0" bIns="0" anchor="t">
            <a:noAutofit/>
          </a:bodyPr>
          <a:lstStyle>
            <a:lvl1pPr marL="0" indent="0" algn="l">
              <a:lnSpc>
                <a:spcPct val="100000"/>
              </a:lnSpc>
              <a:spcBef>
                <a:spcPts val="0"/>
              </a:spcBef>
              <a:buNone/>
              <a:defRPr sz="1000" b="1">
                <a:solidFill>
                  <a:schemeClr val="accent6">
                    <a:lumMod val="50000"/>
                  </a:schemeClr>
                </a:solidFill>
                <a:latin typeface="Montserrat" pitchFamily="2" charset="77"/>
                <a:ea typeface="Roboto Light" panose="02000000000000000000" pitchFamily="2" charset="0"/>
                <a:cs typeface="Roboto Light" panose="02000000000000000000" pitchFamily="2" charset="0"/>
              </a:defRPr>
            </a:lvl1pPr>
            <a:lvl2pPr marL="457200" indent="0">
              <a:buNone/>
              <a:defRPr/>
            </a:lvl2pPr>
          </a:lstStyle>
          <a:p>
            <a:pPr lvl="0"/>
            <a:r>
              <a:rPr lang="en-US"/>
              <a:t>Title</a:t>
            </a:r>
          </a:p>
        </p:txBody>
      </p:sp>
      <p:sp>
        <p:nvSpPr>
          <p:cNvPr id="46" name="Text Placeholder 6">
            <a:extLst>
              <a:ext uri="{FF2B5EF4-FFF2-40B4-BE49-F238E27FC236}">
                <a16:creationId xmlns:a16="http://schemas.microsoft.com/office/drawing/2014/main" id="{5ADF8FDE-4264-4524-5F98-8C960581818F}"/>
              </a:ext>
            </a:extLst>
          </p:cNvPr>
          <p:cNvSpPr>
            <a:spLocks noGrp="1"/>
          </p:cNvSpPr>
          <p:nvPr>
            <p:ph type="body" sz="quarter" idx="49" hasCustomPrompt="1"/>
          </p:nvPr>
        </p:nvSpPr>
        <p:spPr>
          <a:xfrm>
            <a:off x="2267392" y="4522066"/>
            <a:ext cx="2025652" cy="561577"/>
          </a:xfrm>
        </p:spPr>
        <p:txBody>
          <a:bodyPr lIns="0" tIns="0" rIns="0" bIns="0" anchor="t">
            <a:noAutofit/>
          </a:bodyPr>
          <a:lstStyle>
            <a:lvl1pPr marL="0" indent="0" algn="l">
              <a:lnSpc>
                <a:spcPct val="100000"/>
              </a:lnSpc>
              <a:spcBef>
                <a:spcPts val="0"/>
              </a:spcBef>
              <a:buNone/>
              <a:defRPr sz="900" b="0">
                <a:solidFill>
                  <a:schemeClr val="accent6">
                    <a:lumMod val="50000"/>
                  </a:schemeClr>
                </a:solidFill>
                <a:latin typeface="Montserrat" pitchFamily="2" charset="77"/>
                <a:ea typeface="Roboto Light" panose="02000000000000000000" pitchFamily="2" charset="0"/>
                <a:cs typeface="Roboto Light" panose="02000000000000000000" pitchFamily="2" charset="0"/>
              </a:defRPr>
            </a:lvl1pPr>
            <a:lvl2pPr marL="457200" indent="0">
              <a:buNone/>
              <a:defRPr/>
            </a:lvl2pPr>
          </a:lstStyle>
          <a:p>
            <a:r>
              <a:rPr lang="en-US" sz="1000" err="1">
                <a:solidFill>
                  <a:srgbClr val="1E4866"/>
                </a:solidFill>
                <a:latin typeface="Arial" panose="020B0604020202020204" pitchFamily="34" charset="0"/>
                <a:cs typeface="Arial" panose="020B0604020202020204" pitchFamily="34" charset="0"/>
              </a:rPr>
              <a:t>myemail@proallyworld.com</a:t>
            </a:r>
            <a:endParaRPr lang="en-US" sz="1000">
              <a:solidFill>
                <a:srgbClr val="1E4866"/>
              </a:solidFill>
              <a:latin typeface="Arial" panose="020B0604020202020204" pitchFamily="34" charset="0"/>
              <a:cs typeface="Arial" panose="020B0604020202020204" pitchFamily="34" charset="0"/>
            </a:endParaRPr>
          </a:p>
        </p:txBody>
      </p:sp>
      <p:sp>
        <p:nvSpPr>
          <p:cNvPr id="56" name="Title 1">
            <a:extLst>
              <a:ext uri="{FF2B5EF4-FFF2-40B4-BE49-F238E27FC236}">
                <a16:creationId xmlns:a16="http://schemas.microsoft.com/office/drawing/2014/main" id="{67CEAC95-A3FA-D92A-D0C7-B652F763DB4C}"/>
              </a:ext>
            </a:extLst>
          </p:cNvPr>
          <p:cNvSpPr>
            <a:spLocks noGrp="1"/>
          </p:cNvSpPr>
          <p:nvPr>
            <p:ph type="title" hasCustomPrompt="1"/>
          </p:nvPr>
        </p:nvSpPr>
        <p:spPr>
          <a:xfrm>
            <a:off x="304802" y="260305"/>
            <a:ext cx="9484541" cy="223789"/>
          </a:xfrm>
          <a:prstGeom prst="rect">
            <a:avLst/>
          </a:prstGeom>
        </p:spPr>
        <p:txBody>
          <a:bodyPr>
            <a:normAutofit/>
          </a:bodyPr>
          <a:lstStyle>
            <a:lvl1pPr>
              <a:defRPr sz="1000" b="1">
                <a:solidFill>
                  <a:schemeClr val="accent6">
                    <a:lumMod val="50000"/>
                  </a:schemeClr>
                </a:solidFill>
                <a:latin typeface="Montserrat" pitchFamily="2" charset="77"/>
                <a:cs typeface="Arial" panose="020B0604020202020204" pitchFamily="34" charset="0"/>
              </a:defRPr>
            </a:lvl1pPr>
          </a:lstStyle>
          <a:p>
            <a:r>
              <a:rPr lang="en-US"/>
              <a:t>EDIT SECTION TITLE CAPS</a:t>
            </a:r>
          </a:p>
        </p:txBody>
      </p:sp>
      <p:sp>
        <p:nvSpPr>
          <p:cNvPr id="57" name="Text Placeholder 16">
            <a:extLst>
              <a:ext uri="{FF2B5EF4-FFF2-40B4-BE49-F238E27FC236}">
                <a16:creationId xmlns:a16="http://schemas.microsoft.com/office/drawing/2014/main" id="{B1FED3D3-A4D8-B862-1EE3-B909C9EB79C1}"/>
              </a:ext>
            </a:extLst>
          </p:cNvPr>
          <p:cNvSpPr>
            <a:spLocks noGrp="1"/>
          </p:cNvSpPr>
          <p:nvPr>
            <p:ph type="body" sz="quarter" idx="18" hasCustomPrompt="1"/>
          </p:nvPr>
        </p:nvSpPr>
        <p:spPr>
          <a:xfrm>
            <a:off x="313764" y="497428"/>
            <a:ext cx="9497484" cy="419100"/>
          </a:xfrm>
          <a:prstGeom prst="rect">
            <a:avLst/>
          </a:prstGeom>
        </p:spPr>
        <p:txBody>
          <a:bodyPr>
            <a:noAutofit/>
          </a:bodyPr>
          <a:lstStyle>
            <a:lvl1pPr marL="0" indent="0">
              <a:spcBef>
                <a:spcPts val="0"/>
              </a:spcBef>
              <a:buNone/>
              <a:defRPr sz="2400" b="1">
                <a:solidFill>
                  <a:schemeClr val="accent6">
                    <a:lumMod val="50000"/>
                  </a:schemeClr>
                </a:solidFill>
                <a:latin typeface="Montserrat" pitchFamily="2" charset="77"/>
                <a:cs typeface="Arial" panose="020B0604020202020204" pitchFamily="34" charset="0"/>
              </a:defRPr>
            </a:lvl1pPr>
          </a:lstStyle>
          <a:p>
            <a:r>
              <a:rPr lang="en-US"/>
              <a:t>Title Text</a:t>
            </a:r>
          </a:p>
        </p:txBody>
      </p:sp>
      <p:sp>
        <p:nvSpPr>
          <p:cNvPr id="58" name="Text Placeholder 10">
            <a:extLst>
              <a:ext uri="{FF2B5EF4-FFF2-40B4-BE49-F238E27FC236}">
                <a16:creationId xmlns:a16="http://schemas.microsoft.com/office/drawing/2014/main" id="{FE059432-B6AD-392B-634C-DC1F6573AC68}"/>
              </a:ext>
            </a:extLst>
          </p:cNvPr>
          <p:cNvSpPr>
            <a:spLocks noGrp="1"/>
          </p:cNvSpPr>
          <p:nvPr>
            <p:ph type="body" sz="quarter" idx="26"/>
          </p:nvPr>
        </p:nvSpPr>
        <p:spPr>
          <a:xfrm>
            <a:off x="304802" y="929249"/>
            <a:ext cx="10174940" cy="406400"/>
          </a:xfrm>
          <a:prstGeom prst="rect">
            <a:avLst/>
          </a:prstGeom>
        </p:spPr>
        <p:txBody>
          <a:bodyPr>
            <a:normAutofit/>
          </a:bodyPr>
          <a:lstStyle>
            <a:lvl1pPr marL="0" indent="0">
              <a:buNone/>
              <a:defRPr sz="1200" b="0">
                <a:solidFill>
                  <a:schemeClr val="accent6">
                    <a:lumMod val="50000"/>
                  </a:schemeClr>
                </a:solidFill>
                <a:latin typeface="Montserrat" pitchFamily="2" charset="77"/>
                <a:cs typeface="Arial" panose="020B0604020202020204" pitchFamily="34" charset="0"/>
              </a:defRPr>
            </a:lvl1pPr>
          </a:lstStyle>
          <a:p>
            <a:pPr lvl="0"/>
            <a:r>
              <a:rPr lang="en-US"/>
              <a:t>Click to edit Master text styles</a:t>
            </a:r>
          </a:p>
        </p:txBody>
      </p:sp>
      <p:sp>
        <p:nvSpPr>
          <p:cNvPr id="59" name="Content Placeholder 9">
            <a:extLst>
              <a:ext uri="{FF2B5EF4-FFF2-40B4-BE49-F238E27FC236}">
                <a16:creationId xmlns:a16="http://schemas.microsoft.com/office/drawing/2014/main" id="{BB350F1B-E66E-FC78-89C2-01593BB7CDD2}"/>
              </a:ext>
            </a:extLst>
          </p:cNvPr>
          <p:cNvSpPr txBox="1">
            <a:spLocks/>
          </p:cNvSpPr>
          <p:nvPr userDrawn="1"/>
        </p:nvSpPr>
        <p:spPr>
          <a:xfrm>
            <a:off x="2392218" y="6409435"/>
            <a:ext cx="8429930" cy="935361"/>
          </a:xfrm>
          <a:prstGeom prst="rect">
            <a:avLst/>
          </a:prstGeom>
        </p:spPr>
        <p:txBody>
          <a:bodyPr vert="horz" lIns="0" tIns="0" rIns="0" bIns="0" rtlCol="0" anchor="t">
            <a:noAutofit/>
          </a:bodyPr>
          <a:lstStyle>
            <a:lvl1pPr marL="173038" marR="0" indent="-173038" algn="l" defTabSz="914400" rtl="0" eaLnBrk="1" fontAlgn="auto" latinLnBrk="0" hangingPunct="1">
              <a:lnSpc>
                <a:spcPct val="100000"/>
              </a:lnSpc>
              <a:spcBef>
                <a:spcPct val="20000"/>
              </a:spcBef>
              <a:spcAft>
                <a:spcPts val="0"/>
              </a:spcAft>
              <a:buClrTx/>
              <a:buSzPct val="75000"/>
              <a:buFont typeface="Arial"/>
              <a:buChar char="•"/>
              <a:tabLst/>
              <a:defRPr sz="2000" kern="1200">
                <a:solidFill>
                  <a:schemeClr val="tx1"/>
                </a:solidFill>
                <a:latin typeface="+mn-lt"/>
                <a:ea typeface="+mn-ea"/>
                <a:cs typeface="+mn-cs"/>
              </a:defRPr>
            </a:lvl1pPr>
            <a:lvl2pPr marL="454025" indent="-285750" algn="l" defTabSz="914400" rtl="0" eaLnBrk="1" latinLnBrk="0" hangingPunct="1">
              <a:spcBef>
                <a:spcPct val="20000"/>
              </a:spcBef>
              <a:buClrTx/>
              <a:buSzPct val="75000"/>
              <a:buFont typeface="Arial"/>
              <a:buChar char="•"/>
              <a:tabLst/>
              <a:defRPr sz="1800" kern="1200">
                <a:solidFill>
                  <a:schemeClr val="tx1"/>
                </a:solidFill>
                <a:latin typeface="+mn-lt"/>
                <a:ea typeface="+mn-ea"/>
                <a:cs typeface="+mn-cs"/>
              </a:defRPr>
            </a:lvl2pPr>
            <a:lvl3pPr marL="514350" indent="-173038" algn="l" defTabSz="914400" rtl="0" eaLnBrk="1" latinLnBrk="0" hangingPunct="1">
              <a:spcBef>
                <a:spcPct val="20000"/>
              </a:spcBef>
              <a:buClrTx/>
              <a:buSzPct val="75000"/>
              <a:buFont typeface="Arial"/>
              <a:buChar char="•"/>
              <a:tabLst/>
              <a:defRPr sz="1600" kern="1200">
                <a:solidFill>
                  <a:srgbClr val="858D95"/>
                </a:solidFill>
                <a:latin typeface="+mn-lt"/>
                <a:ea typeface="+mn-ea"/>
                <a:cs typeface="+mn-cs"/>
              </a:defRPr>
            </a:lvl3pPr>
            <a:lvl4pPr marL="684213" indent="-169863" algn="l" defTabSz="914400" rtl="0" eaLnBrk="1" latinLnBrk="0" hangingPunct="1">
              <a:spcBef>
                <a:spcPct val="20000"/>
              </a:spcBef>
              <a:buClrTx/>
              <a:buSzPct val="75000"/>
              <a:buFont typeface="Arial"/>
              <a:buChar char="•"/>
              <a:tabLst/>
              <a:defRPr sz="1400" kern="1200">
                <a:solidFill>
                  <a:schemeClr val="tx1"/>
                </a:solidFill>
                <a:latin typeface="+mn-lt"/>
                <a:ea typeface="+mn-ea"/>
                <a:cs typeface="+mn-cs"/>
              </a:defRPr>
            </a:lvl4pPr>
            <a:lvl5pPr marL="857250" indent="-173038" algn="l" defTabSz="914400" rtl="0" eaLnBrk="1" latinLnBrk="0" hangingPunct="1">
              <a:spcBef>
                <a:spcPct val="20000"/>
              </a:spcBef>
              <a:buClrTx/>
              <a:buSzPct val="75000"/>
              <a:buFont typeface="Arial"/>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172720" algn="r">
              <a:buFont typeface="Arial"/>
              <a:buNone/>
            </a:pPr>
            <a:r>
              <a:rPr lang="en-US" sz="700" b="1" i="1">
                <a:solidFill>
                  <a:srgbClr val="1E4866"/>
                </a:solidFill>
                <a:latin typeface="Montserrat" pitchFamily="2" charset="77"/>
                <a:cs typeface="Arial"/>
              </a:rPr>
              <a:t>Disclaimer </a:t>
            </a:r>
            <a:r>
              <a:rPr lang="en-US" sz="700" i="1">
                <a:solidFill>
                  <a:srgbClr val="1E4866"/>
                </a:solidFill>
                <a:latin typeface="Montserrat" pitchFamily="2" charset="77"/>
                <a:cs typeface="Arial"/>
              </a:rPr>
              <a:t>This material is private. It does not take into account any specific business objectives of the recipient. The information herein does not constitute advice. While every effort has been made to ensure the information herein is accurate, its accuracy cannot be guaranteed. The author accepts no liability for any damages (including, but not limited to, lost profits) arising from reliance upon this material. Unauthorized copying of this material is strictly prohibited without the prior written consent of the author.</a:t>
            </a:r>
          </a:p>
          <a:p>
            <a:pPr marL="0" indent="-172720" algn="r">
              <a:buFont typeface="Arial"/>
              <a:buNone/>
            </a:pPr>
            <a:endParaRPr lang="en-US" sz="700" i="1">
              <a:solidFill>
                <a:srgbClr val="1E4866"/>
              </a:solidFill>
              <a:latin typeface="Montserrat" pitchFamily="2" charset="77"/>
              <a:cs typeface="Arial" pitchFamily="34" charset="0"/>
            </a:endParaRPr>
          </a:p>
        </p:txBody>
      </p:sp>
    </p:spTree>
    <p:extLst>
      <p:ext uri="{BB962C8B-B14F-4D97-AF65-F5344CB8AC3E}">
        <p14:creationId xmlns:p14="http://schemas.microsoft.com/office/powerpoint/2010/main" val="88848694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_Summary and Tema ">
    <p:spTree>
      <p:nvGrpSpPr>
        <p:cNvPr id="1" name=""/>
        <p:cNvGrpSpPr/>
        <p:nvPr/>
      </p:nvGrpSpPr>
      <p:grpSpPr>
        <a:xfrm>
          <a:off x="0" y="0"/>
          <a:ext cx="0" cy="0"/>
          <a:chOff x="0" y="0"/>
          <a:chExt cx="0" cy="0"/>
        </a:xfrm>
      </p:grpSpPr>
      <p:pic>
        <p:nvPicPr>
          <p:cNvPr id="20" name="Graphic 19">
            <a:extLst>
              <a:ext uri="{FF2B5EF4-FFF2-40B4-BE49-F238E27FC236}">
                <a16:creationId xmlns:a16="http://schemas.microsoft.com/office/drawing/2014/main" id="{26E571DE-8624-074D-C259-16BF70F7A9C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78236" y="5305389"/>
            <a:ext cx="11213764" cy="1015589"/>
          </a:xfrm>
          <a:prstGeom prst="rect">
            <a:avLst/>
          </a:prstGeom>
        </p:spPr>
      </p:pic>
      <p:sp>
        <p:nvSpPr>
          <p:cNvPr id="11" name="Text Placeholder 7">
            <a:extLst>
              <a:ext uri="{FF2B5EF4-FFF2-40B4-BE49-F238E27FC236}">
                <a16:creationId xmlns:a16="http://schemas.microsoft.com/office/drawing/2014/main" id="{7EB4551C-DF50-4A37-BC1E-D973107434F9}"/>
              </a:ext>
            </a:extLst>
          </p:cNvPr>
          <p:cNvSpPr>
            <a:spLocks noGrp="1"/>
          </p:cNvSpPr>
          <p:nvPr>
            <p:ph type="body" sz="quarter" idx="23"/>
          </p:nvPr>
        </p:nvSpPr>
        <p:spPr>
          <a:xfrm>
            <a:off x="3389745" y="5344121"/>
            <a:ext cx="5663126" cy="957560"/>
          </a:xfrm>
          <a:noFill/>
        </p:spPr>
        <p:txBody>
          <a:bodyPr lIns="2194560" anchor="ctr">
            <a:noAutofit/>
          </a:bodyPr>
          <a:lstStyle>
            <a:lvl1pPr marL="0" indent="0" algn="r">
              <a:lnSpc>
                <a:spcPct val="130000"/>
              </a:lnSpc>
              <a:spcBef>
                <a:spcPts val="600"/>
              </a:spcBef>
              <a:buNone/>
              <a:defRPr sz="1200" b="0" i="0" cap="none" baseline="0">
                <a:solidFill>
                  <a:srgbClr val="FFC000"/>
                </a:solidFill>
                <a:latin typeface="Montserrat" pitchFamily="2" charset="77"/>
                <a:cs typeface="Segoe UI Semilight" panose="020B0402040204020203" pitchFamily="34" charset="0"/>
              </a:defRPr>
            </a:lvl1pPr>
          </a:lstStyle>
          <a:p>
            <a:pPr lvl="0"/>
            <a:r>
              <a:rPr lang="en-US"/>
              <a:t>Edit Master text styles</a:t>
            </a:r>
          </a:p>
        </p:txBody>
      </p:sp>
      <p:sp>
        <p:nvSpPr>
          <p:cNvPr id="18" name="Text Placeholder 7">
            <a:extLst>
              <a:ext uri="{FF2B5EF4-FFF2-40B4-BE49-F238E27FC236}">
                <a16:creationId xmlns:a16="http://schemas.microsoft.com/office/drawing/2014/main" id="{76FDBB8A-97FB-30CA-858C-69FE6CE8689E}"/>
              </a:ext>
            </a:extLst>
          </p:cNvPr>
          <p:cNvSpPr>
            <a:spLocks noGrp="1"/>
          </p:cNvSpPr>
          <p:nvPr>
            <p:ph type="body" sz="quarter" idx="24" hasCustomPrompt="1"/>
          </p:nvPr>
        </p:nvSpPr>
        <p:spPr>
          <a:xfrm>
            <a:off x="8898008" y="2975294"/>
            <a:ext cx="1911752" cy="1743364"/>
          </a:xfrm>
        </p:spPr>
        <p:txBody>
          <a:bodyPr anchor="t">
            <a:noAutofit/>
          </a:bodyPr>
          <a:lstStyle>
            <a:lvl1pPr marL="0" indent="0" algn="l">
              <a:lnSpc>
                <a:spcPct val="100000"/>
              </a:lnSpc>
              <a:spcBef>
                <a:spcPts val="0"/>
              </a:spcBef>
              <a:buNone/>
              <a:defRPr sz="1000" b="0" i="0" cap="none" baseline="0">
                <a:solidFill>
                  <a:schemeClr val="accent6">
                    <a:lumMod val="50000"/>
                  </a:schemeClr>
                </a:solidFill>
                <a:latin typeface="Montserrat" pitchFamily="2" charset="77"/>
                <a:cs typeface="Calibri" panose="020F0502020204030204" pitchFamily="34" charset="0"/>
              </a:defRPr>
            </a:lvl1pPr>
          </a:lstStyle>
          <a:p>
            <a:pPr algn="r"/>
            <a:r>
              <a:rPr lang="en-US" sz="900" b="1">
                <a:solidFill>
                  <a:srgbClr val="1E4866"/>
                </a:solidFill>
                <a:latin typeface="Arial" panose="020B0604020202020204" pitchFamily="34" charset="0"/>
                <a:cs typeface="Arial" panose="020B0604020202020204" pitchFamily="34" charset="0"/>
              </a:rPr>
              <a:t>Nigeria</a:t>
            </a:r>
          </a:p>
          <a:p>
            <a:pPr algn="r"/>
            <a:r>
              <a:rPr lang="en-US" sz="900">
                <a:solidFill>
                  <a:srgbClr val="1E4866"/>
                </a:solidFill>
                <a:latin typeface="Arial" panose="020B0604020202020204" pitchFamily="34" charset="0"/>
                <a:cs typeface="Arial" panose="020B0604020202020204" pitchFamily="34" charset="0"/>
              </a:rPr>
              <a:t>Lagos</a:t>
            </a:r>
          </a:p>
          <a:p>
            <a:pPr algn="r"/>
            <a:r>
              <a:rPr lang="en-US" sz="900">
                <a:solidFill>
                  <a:srgbClr val="1E4866"/>
                </a:solidFill>
                <a:latin typeface="Arial" panose="020B0604020202020204" pitchFamily="34" charset="0"/>
                <a:cs typeface="Arial" panose="020B0604020202020204" pitchFamily="34" charset="0"/>
              </a:rPr>
              <a:t>T +234 80 3201 9281 </a:t>
            </a:r>
          </a:p>
          <a:p>
            <a:pPr algn="r"/>
            <a:endParaRPr lang="en-US" sz="900">
              <a:solidFill>
                <a:srgbClr val="1E4866"/>
              </a:solidFill>
              <a:latin typeface="Arial" panose="020B0604020202020204" pitchFamily="34" charset="0"/>
              <a:cs typeface="Arial" panose="020B0604020202020204" pitchFamily="34" charset="0"/>
            </a:endParaRPr>
          </a:p>
          <a:p>
            <a:pPr algn="r"/>
            <a:r>
              <a:rPr lang="en-US" sz="900" b="1">
                <a:solidFill>
                  <a:srgbClr val="1E4866"/>
                </a:solidFill>
                <a:latin typeface="Arial" panose="020B0604020202020204" pitchFamily="34" charset="0"/>
                <a:cs typeface="Arial" panose="020B0604020202020204" pitchFamily="34" charset="0"/>
              </a:rPr>
              <a:t>Netherlands</a:t>
            </a:r>
          </a:p>
          <a:p>
            <a:pPr algn="r"/>
            <a:r>
              <a:rPr lang="en-US" sz="900">
                <a:solidFill>
                  <a:srgbClr val="1E4866"/>
                </a:solidFill>
                <a:latin typeface="Arial" panose="020B0604020202020204" pitchFamily="34" charset="0"/>
                <a:cs typeface="Arial" panose="020B0604020202020204" pitchFamily="34" charset="0"/>
              </a:rPr>
              <a:t>The Hague</a:t>
            </a:r>
          </a:p>
          <a:p>
            <a:pPr algn="r"/>
            <a:r>
              <a:rPr lang="en-US" sz="900">
                <a:solidFill>
                  <a:srgbClr val="1E4866"/>
                </a:solidFill>
                <a:latin typeface="Arial" panose="020B0604020202020204" pitchFamily="34" charset="0"/>
                <a:cs typeface="Arial" panose="020B0604020202020204" pitchFamily="34" charset="0"/>
              </a:rPr>
              <a:t>T +31 6 8778 0013</a:t>
            </a:r>
          </a:p>
          <a:p>
            <a:pPr algn="r"/>
            <a:endParaRPr lang="en-US" sz="900">
              <a:solidFill>
                <a:srgbClr val="1E4866"/>
              </a:solidFill>
              <a:latin typeface="Arial" panose="020B0604020202020204" pitchFamily="34" charset="0"/>
              <a:cs typeface="Arial" panose="020B0604020202020204" pitchFamily="34" charset="0"/>
            </a:endParaRPr>
          </a:p>
        </p:txBody>
      </p:sp>
      <p:sp>
        <p:nvSpPr>
          <p:cNvPr id="21" name="Picture Placeholder 3">
            <a:extLst>
              <a:ext uri="{FF2B5EF4-FFF2-40B4-BE49-F238E27FC236}">
                <a16:creationId xmlns:a16="http://schemas.microsoft.com/office/drawing/2014/main" id="{41B30497-8889-9108-AD7C-3E9EEB34F077}"/>
              </a:ext>
            </a:extLst>
          </p:cNvPr>
          <p:cNvSpPr>
            <a:spLocks noGrp="1"/>
          </p:cNvSpPr>
          <p:nvPr>
            <p:ph type="pic" sz="quarter" idx="28"/>
          </p:nvPr>
        </p:nvSpPr>
        <p:spPr>
          <a:xfrm>
            <a:off x="986858" y="1395986"/>
            <a:ext cx="1093163" cy="1093161"/>
          </a:xfrm>
          <a:prstGeom prst="ellipse">
            <a:avLst/>
          </a:prstGeom>
          <a:solidFill>
            <a:srgbClr val="125740"/>
          </a:solidFill>
          <a:ln w="60325">
            <a:noFill/>
          </a:ln>
        </p:spPr>
        <p:txBody>
          <a:bodyPr anchor="t">
            <a:normAutofit/>
          </a:bodyPr>
          <a:lstStyle>
            <a:lvl1pPr marL="0" indent="0" algn="ctr">
              <a:buNone/>
              <a:defRPr sz="1400">
                <a:solidFill>
                  <a:schemeClr val="accent6">
                    <a:lumMod val="50000"/>
                  </a:schemeClr>
                </a:solidFill>
                <a:latin typeface="Montserrat" pitchFamily="2" charset="77"/>
              </a:defRPr>
            </a:lvl1pPr>
          </a:lstStyle>
          <a:p>
            <a:endParaRPr lang="en-US"/>
          </a:p>
        </p:txBody>
      </p:sp>
      <p:sp>
        <p:nvSpPr>
          <p:cNvPr id="32" name="Picture Placeholder 3">
            <a:extLst>
              <a:ext uri="{FF2B5EF4-FFF2-40B4-BE49-F238E27FC236}">
                <a16:creationId xmlns:a16="http://schemas.microsoft.com/office/drawing/2014/main" id="{E1590CE3-F47B-37B4-9C97-2E75E942C85B}"/>
              </a:ext>
            </a:extLst>
          </p:cNvPr>
          <p:cNvSpPr>
            <a:spLocks noGrp="1"/>
          </p:cNvSpPr>
          <p:nvPr>
            <p:ph type="pic" sz="quarter" idx="38"/>
          </p:nvPr>
        </p:nvSpPr>
        <p:spPr>
          <a:xfrm>
            <a:off x="965538" y="2643698"/>
            <a:ext cx="1093163" cy="1093161"/>
          </a:xfrm>
          <a:prstGeom prst="ellipse">
            <a:avLst/>
          </a:prstGeom>
          <a:solidFill>
            <a:srgbClr val="125740"/>
          </a:solidFill>
          <a:ln w="60325">
            <a:noFill/>
          </a:ln>
        </p:spPr>
        <p:txBody>
          <a:bodyPr anchor="t">
            <a:normAutofit/>
          </a:bodyPr>
          <a:lstStyle>
            <a:lvl1pPr marL="0" indent="0" algn="ctr">
              <a:buNone/>
              <a:defRPr sz="1400">
                <a:solidFill>
                  <a:schemeClr val="accent6">
                    <a:lumMod val="50000"/>
                  </a:schemeClr>
                </a:solidFill>
                <a:latin typeface="Montserrat" pitchFamily="2" charset="77"/>
              </a:defRPr>
            </a:lvl1pPr>
          </a:lstStyle>
          <a:p>
            <a:endParaRPr lang="en-US"/>
          </a:p>
        </p:txBody>
      </p:sp>
      <p:sp>
        <p:nvSpPr>
          <p:cNvPr id="33" name="Picture Placeholder 3">
            <a:extLst>
              <a:ext uri="{FF2B5EF4-FFF2-40B4-BE49-F238E27FC236}">
                <a16:creationId xmlns:a16="http://schemas.microsoft.com/office/drawing/2014/main" id="{22C61469-AA01-3BC3-50B5-A250C3681136}"/>
              </a:ext>
            </a:extLst>
          </p:cNvPr>
          <p:cNvSpPr>
            <a:spLocks noGrp="1"/>
          </p:cNvSpPr>
          <p:nvPr>
            <p:ph type="pic" sz="quarter" idx="39"/>
          </p:nvPr>
        </p:nvSpPr>
        <p:spPr>
          <a:xfrm>
            <a:off x="965537" y="3936707"/>
            <a:ext cx="1093163" cy="1093161"/>
          </a:xfrm>
          <a:prstGeom prst="ellipse">
            <a:avLst/>
          </a:prstGeom>
          <a:solidFill>
            <a:srgbClr val="125740"/>
          </a:solidFill>
          <a:ln w="60325">
            <a:noFill/>
          </a:ln>
        </p:spPr>
        <p:txBody>
          <a:bodyPr anchor="t">
            <a:normAutofit/>
          </a:bodyPr>
          <a:lstStyle>
            <a:lvl1pPr marL="0" indent="0" algn="ctr">
              <a:buNone/>
              <a:defRPr sz="1400">
                <a:solidFill>
                  <a:schemeClr val="accent6">
                    <a:lumMod val="50000"/>
                  </a:schemeClr>
                </a:solidFill>
                <a:latin typeface="Montserrat" pitchFamily="2" charset="77"/>
              </a:defRPr>
            </a:lvl1pPr>
          </a:lstStyle>
          <a:p>
            <a:endParaRPr lang="en-US"/>
          </a:p>
        </p:txBody>
      </p:sp>
      <p:sp>
        <p:nvSpPr>
          <p:cNvPr id="38" name="Text Placeholder 6">
            <a:extLst>
              <a:ext uri="{FF2B5EF4-FFF2-40B4-BE49-F238E27FC236}">
                <a16:creationId xmlns:a16="http://schemas.microsoft.com/office/drawing/2014/main" id="{966E7CAB-1162-14E7-705B-0E35AAC7CEA0}"/>
              </a:ext>
            </a:extLst>
          </p:cNvPr>
          <p:cNvSpPr>
            <a:spLocks noGrp="1"/>
          </p:cNvSpPr>
          <p:nvPr>
            <p:ph type="body" sz="quarter" idx="30" hasCustomPrompt="1"/>
          </p:nvPr>
        </p:nvSpPr>
        <p:spPr>
          <a:xfrm>
            <a:off x="2281166" y="2747698"/>
            <a:ext cx="2041451" cy="115575"/>
          </a:xfrm>
        </p:spPr>
        <p:txBody>
          <a:bodyPr lIns="0" tIns="0" rIns="0" bIns="0" anchor="t">
            <a:normAutofit/>
          </a:bodyPr>
          <a:lstStyle>
            <a:lvl1pPr marL="0" indent="0" algn="l">
              <a:buNone/>
              <a:defRPr sz="1050" b="1">
                <a:solidFill>
                  <a:schemeClr val="accent6">
                    <a:lumMod val="50000"/>
                  </a:schemeClr>
                </a:solidFill>
                <a:latin typeface="Montserrat" pitchFamily="2" charset="77"/>
                <a:ea typeface="Roboto Light" panose="02000000000000000000" pitchFamily="2" charset="0"/>
                <a:cs typeface="Roboto Light" panose="02000000000000000000" pitchFamily="2" charset="0"/>
              </a:defRPr>
            </a:lvl1pPr>
            <a:lvl2pPr marL="457200" indent="0">
              <a:buNone/>
              <a:defRPr/>
            </a:lvl2pPr>
          </a:lstStyle>
          <a:p>
            <a:pPr lvl="0"/>
            <a:r>
              <a:rPr lang="en-US"/>
              <a:t>Insert Name</a:t>
            </a:r>
          </a:p>
        </p:txBody>
      </p:sp>
      <p:sp>
        <p:nvSpPr>
          <p:cNvPr id="39" name="Text Placeholder 6">
            <a:extLst>
              <a:ext uri="{FF2B5EF4-FFF2-40B4-BE49-F238E27FC236}">
                <a16:creationId xmlns:a16="http://schemas.microsoft.com/office/drawing/2014/main" id="{ACBEB597-06A7-E534-77EF-8814743A47BC}"/>
              </a:ext>
            </a:extLst>
          </p:cNvPr>
          <p:cNvSpPr>
            <a:spLocks noGrp="1"/>
          </p:cNvSpPr>
          <p:nvPr>
            <p:ph type="body" sz="quarter" idx="31" hasCustomPrompt="1"/>
          </p:nvPr>
        </p:nvSpPr>
        <p:spPr>
          <a:xfrm>
            <a:off x="2280950" y="2890625"/>
            <a:ext cx="2025652" cy="380270"/>
          </a:xfrm>
        </p:spPr>
        <p:txBody>
          <a:bodyPr lIns="0" tIns="0" rIns="0" bIns="0" anchor="t">
            <a:noAutofit/>
          </a:bodyPr>
          <a:lstStyle>
            <a:lvl1pPr marL="0" indent="0" algn="l">
              <a:lnSpc>
                <a:spcPct val="100000"/>
              </a:lnSpc>
              <a:spcBef>
                <a:spcPts val="0"/>
              </a:spcBef>
              <a:buNone/>
              <a:defRPr sz="1000" b="1">
                <a:solidFill>
                  <a:schemeClr val="accent6">
                    <a:lumMod val="50000"/>
                  </a:schemeClr>
                </a:solidFill>
                <a:latin typeface="Montserrat" pitchFamily="2" charset="77"/>
                <a:ea typeface="Roboto Light" panose="02000000000000000000" pitchFamily="2" charset="0"/>
                <a:cs typeface="Roboto Light" panose="02000000000000000000" pitchFamily="2" charset="0"/>
              </a:defRPr>
            </a:lvl1pPr>
            <a:lvl2pPr marL="457200" indent="0">
              <a:buNone/>
              <a:defRPr/>
            </a:lvl2pPr>
          </a:lstStyle>
          <a:p>
            <a:pPr lvl="0"/>
            <a:r>
              <a:rPr lang="en-US"/>
              <a:t>Title</a:t>
            </a:r>
          </a:p>
        </p:txBody>
      </p:sp>
      <p:sp>
        <p:nvSpPr>
          <p:cNvPr id="40" name="Text Placeholder 6">
            <a:extLst>
              <a:ext uri="{FF2B5EF4-FFF2-40B4-BE49-F238E27FC236}">
                <a16:creationId xmlns:a16="http://schemas.microsoft.com/office/drawing/2014/main" id="{4864C6FC-C3D7-547D-B01E-4D870E67D7FF}"/>
              </a:ext>
            </a:extLst>
          </p:cNvPr>
          <p:cNvSpPr>
            <a:spLocks noGrp="1"/>
          </p:cNvSpPr>
          <p:nvPr>
            <p:ph type="body" sz="quarter" idx="43" hasCustomPrompt="1"/>
          </p:nvPr>
        </p:nvSpPr>
        <p:spPr>
          <a:xfrm>
            <a:off x="2281166" y="3289011"/>
            <a:ext cx="2025652" cy="561577"/>
          </a:xfrm>
        </p:spPr>
        <p:txBody>
          <a:bodyPr lIns="0" tIns="0" rIns="0" bIns="0" anchor="t">
            <a:noAutofit/>
          </a:bodyPr>
          <a:lstStyle>
            <a:lvl1pPr marL="0" indent="0" algn="l">
              <a:lnSpc>
                <a:spcPct val="100000"/>
              </a:lnSpc>
              <a:spcBef>
                <a:spcPts val="0"/>
              </a:spcBef>
              <a:buNone/>
              <a:defRPr sz="900" b="0">
                <a:solidFill>
                  <a:schemeClr val="accent6">
                    <a:lumMod val="50000"/>
                  </a:schemeClr>
                </a:solidFill>
                <a:latin typeface="Montserrat" pitchFamily="2" charset="77"/>
                <a:ea typeface="Roboto Light" panose="02000000000000000000" pitchFamily="2" charset="0"/>
                <a:cs typeface="Roboto Light" panose="02000000000000000000" pitchFamily="2" charset="0"/>
              </a:defRPr>
            </a:lvl1pPr>
            <a:lvl2pPr marL="457200" indent="0">
              <a:buNone/>
              <a:defRPr/>
            </a:lvl2pPr>
          </a:lstStyle>
          <a:p>
            <a:r>
              <a:rPr lang="en-US" sz="1000" err="1">
                <a:solidFill>
                  <a:srgbClr val="1E4866"/>
                </a:solidFill>
                <a:latin typeface="Arial" panose="020B0604020202020204" pitchFamily="34" charset="0"/>
                <a:cs typeface="Arial" panose="020B0604020202020204" pitchFamily="34" charset="0"/>
              </a:rPr>
              <a:t>myemail@proallyworld.com</a:t>
            </a:r>
            <a:endParaRPr lang="en-US" sz="1000">
              <a:solidFill>
                <a:srgbClr val="1E4866"/>
              </a:solidFill>
              <a:latin typeface="Arial" panose="020B0604020202020204" pitchFamily="34" charset="0"/>
              <a:cs typeface="Arial" panose="020B0604020202020204" pitchFamily="34" charset="0"/>
            </a:endParaRPr>
          </a:p>
        </p:txBody>
      </p:sp>
      <p:sp>
        <p:nvSpPr>
          <p:cNvPr id="41" name="Text Placeholder 6">
            <a:extLst>
              <a:ext uri="{FF2B5EF4-FFF2-40B4-BE49-F238E27FC236}">
                <a16:creationId xmlns:a16="http://schemas.microsoft.com/office/drawing/2014/main" id="{AC8D2FFD-6231-0568-FFBA-D518CADF1A37}"/>
              </a:ext>
            </a:extLst>
          </p:cNvPr>
          <p:cNvSpPr>
            <a:spLocks noGrp="1"/>
          </p:cNvSpPr>
          <p:nvPr>
            <p:ph type="body" sz="quarter" idx="44" hasCustomPrompt="1"/>
          </p:nvPr>
        </p:nvSpPr>
        <p:spPr>
          <a:xfrm>
            <a:off x="2267391" y="1442071"/>
            <a:ext cx="2041451" cy="115575"/>
          </a:xfrm>
        </p:spPr>
        <p:txBody>
          <a:bodyPr lIns="0" tIns="0" rIns="0" bIns="0" anchor="t">
            <a:normAutofit/>
          </a:bodyPr>
          <a:lstStyle>
            <a:lvl1pPr marL="0" indent="0" algn="l">
              <a:buNone/>
              <a:defRPr sz="1050" b="1">
                <a:solidFill>
                  <a:schemeClr val="accent6">
                    <a:lumMod val="50000"/>
                  </a:schemeClr>
                </a:solidFill>
                <a:latin typeface="Montserrat" pitchFamily="2" charset="77"/>
                <a:ea typeface="Roboto Light" panose="02000000000000000000" pitchFamily="2" charset="0"/>
                <a:cs typeface="Roboto Light" panose="02000000000000000000" pitchFamily="2" charset="0"/>
              </a:defRPr>
            </a:lvl1pPr>
            <a:lvl2pPr marL="457200" indent="0">
              <a:buNone/>
              <a:defRPr/>
            </a:lvl2pPr>
          </a:lstStyle>
          <a:p>
            <a:pPr lvl="0"/>
            <a:r>
              <a:rPr lang="en-US"/>
              <a:t>Insert Name</a:t>
            </a:r>
          </a:p>
        </p:txBody>
      </p:sp>
      <p:sp>
        <p:nvSpPr>
          <p:cNvPr id="42" name="Text Placeholder 6">
            <a:extLst>
              <a:ext uri="{FF2B5EF4-FFF2-40B4-BE49-F238E27FC236}">
                <a16:creationId xmlns:a16="http://schemas.microsoft.com/office/drawing/2014/main" id="{1B7006BF-F2BB-2E77-704F-3A1015F818B8}"/>
              </a:ext>
            </a:extLst>
          </p:cNvPr>
          <p:cNvSpPr>
            <a:spLocks noGrp="1"/>
          </p:cNvSpPr>
          <p:nvPr>
            <p:ph type="body" sz="quarter" idx="45" hasCustomPrompt="1"/>
          </p:nvPr>
        </p:nvSpPr>
        <p:spPr>
          <a:xfrm>
            <a:off x="2267175" y="1584998"/>
            <a:ext cx="2025652" cy="380270"/>
          </a:xfrm>
        </p:spPr>
        <p:txBody>
          <a:bodyPr lIns="0" tIns="0" rIns="0" bIns="0" anchor="t">
            <a:noAutofit/>
          </a:bodyPr>
          <a:lstStyle>
            <a:lvl1pPr marL="0" indent="0" algn="l">
              <a:lnSpc>
                <a:spcPct val="100000"/>
              </a:lnSpc>
              <a:spcBef>
                <a:spcPts val="0"/>
              </a:spcBef>
              <a:buNone/>
              <a:defRPr sz="1000" b="1">
                <a:solidFill>
                  <a:schemeClr val="accent6">
                    <a:lumMod val="50000"/>
                  </a:schemeClr>
                </a:solidFill>
                <a:latin typeface="Montserrat" pitchFamily="2" charset="77"/>
                <a:ea typeface="Roboto Light" panose="02000000000000000000" pitchFamily="2" charset="0"/>
                <a:cs typeface="Roboto Light" panose="02000000000000000000" pitchFamily="2" charset="0"/>
              </a:defRPr>
            </a:lvl1pPr>
            <a:lvl2pPr marL="457200" indent="0">
              <a:buNone/>
              <a:defRPr/>
            </a:lvl2pPr>
          </a:lstStyle>
          <a:p>
            <a:pPr lvl="0"/>
            <a:r>
              <a:rPr lang="en-US"/>
              <a:t>Title</a:t>
            </a:r>
          </a:p>
        </p:txBody>
      </p:sp>
      <p:sp>
        <p:nvSpPr>
          <p:cNvPr id="43" name="Text Placeholder 6">
            <a:extLst>
              <a:ext uri="{FF2B5EF4-FFF2-40B4-BE49-F238E27FC236}">
                <a16:creationId xmlns:a16="http://schemas.microsoft.com/office/drawing/2014/main" id="{4761D94E-E0DE-1969-F2D8-F200C55FBFE9}"/>
              </a:ext>
            </a:extLst>
          </p:cNvPr>
          <p:cNvSpPr>
            <a:spLocks noGrp="1"/>
          </p:cNvSpPr>
          <p:nvPr>
            <p:ph type="body" sz="quarter" idx="46" hasCustomPrompt="1"/>
          </p:nvPr>
        </p:nvSpPr>
        <p:spPr>
          <a:xfrm>
            <a:off x="2267391" y="1983384"/>
            <a:ext cx="2025652" cy="561577"/>
          </a:xfrm>
        </p:spPr>
        <p:txBody>
          <a:bodyPr lIns="0" tIns="0" rIns="0" bIns="0" anchor="t">
            <a:noAutofit/>
          </a:bodyPr>
          <a:lstStyle>
            <a:lvl1pPr marL="0" indent="0" algn="l">
              <a:lnSpc>
                <a:spcPct val="100000"/>
              </a:lnSpc>
              <a:spcBef>
                <a:spcPts val="0"/>
              </a:spcBef>
              <a:buNone/>
              <a:defRPr sz="900" b="0">
                <a:solidFill>
                  <a:schemeClr val="accent6">
                    <a:lumMod val="50000"/>
                  </a:schemeClr>
                </a:solidFill>
                <a:latin typeface="Montserrat" pitchFamily="2" charset="77"/>
                <a:ea typeface="Roboto Light" panose="02000000000000000000" pitchFamily="2" charset="0"/>
                <a:cs typeface="Roboto Light" panose="02000000000000000000" pitchFamily="2" charset="0"/>
              </a:defRPr>
            </a:lvl1pPr>
            <a:lvl2pPr marL="457200" indent="0">
              <a:buNone/>
              <a:defRPr/>
            </a:lvl2pPr>
          </a:lstStyle>
          <a:p>
            <a:r>
              <a:rPr lang="en-US" sz="1000" err="1">
                <a:solidFill>
                  <a:srgbClr val="1E4866"/>
                </a:solidFill>
                <a:latin typeface="Arial" panose="020B0604020202020204" pitchFamily="34" charset="0"/>
                <a:cs typeface="Arial" panose="020B0604020202020204" pitchFamily="34" charset="0"/>
              </a:rPr>
              <a:t>myemail@proallyworld.com</a:t>
            </a:r>
            <a:endParaRPr lang="en-US" sz="1000">
              <a:solidFill>
                <a:srgbClr val="1E4866"/>
              </a:solidFill>
              <a:latin typeface="Arial" panose="020B0604020202020204" pitchFamily="34" charset="0"/>
              <a:cs typeface="Arial" panose="020B0604020202020204" pitchFamily="34" charset="0"/>
            </a:endParaRPr>
          </a:p>
        </p:txBody>
      </p:sp>
      <p:sp>
        <p:nvSpPr>
          <p:cNvPr id="44" name="Text Placeholder 6">
            <a:extLst>
              <a:ext uri="{FF2B5EF4-FFF2-40B4-BE49-F238E27FC236}">
                <a16:creationId xmlns:a16="http://schemas.microsoft.com/office/drawing/2014/main" id="{69E57F17-82F8-B03F-A168-3322FE417756}"/>
              </a:ext>
            </a:extLst>
          </p:cNvPr>
          <p:cNvSpPr>
            <a:spLocks noGrp="1"/>
          </p:cNvSpPr>
          <p:nvPr>
            <p:ph type="body" sz="quarter" idx="47" hasCustomPrompt="1"/>
          </p:nvPr>
        </p:nvSpPr>
        <p:spPr>
          <a:xfrm>
            <a:off x="2267392" y="3980753"/>
            <a:ext cx="2025435" cy="142927"/>
          </a:xfrm>
        </p:spPr>
        <p:txBody>
          <a:bodyPr lIns="0" tIns="0" rIns="0" bIns="0" anchor="t">
            <a:normAutofit/>
          </a:bodyPr>
          <a:lstStyle>
            <a:lvl1pPr marL="0" indent="0" algn="l">
              <a:buNone/>
              <a:defRPr sz="1050" b="1">
                <a:solidFill>
                  <a:schemeClr val="accent6">
                    <a:lumMod val="50000"/>
                  </a:schemeClr>
                </a:solidFill>
                <a:latin typeface="Montserrat" pitchFamily="2" charset="77"/>
                <a:ea typeface="Roboto Light" panose="02000000000000000000" pitchFamily="2" charset="0"/>
                <a:cs typeface="Roboto Light" panose="02000000000000000000" pitchFamily="2" charset="0"/>
              </a:defRPr>
            </a:lvl1pPr>
            <a:lvl2pPr marL="457200" indent="0">
              <a:buNone/>
              <a:defRPr/>
            </a:lvl2pPr>
          </a:lstStyle>
          <a:p>
            <a:pPr lvl="0"/>
            <a:r>
              <a:rPr lang="en-US"/>
              <a:t>Insert Name</a:t>
            </a:r>
          </a:p>
        </p:txBody>
      </p:sp>
      <p:sp>
        <p:nvSpPr>
          <p:cNvPr id="45" name="Text Placeholder 6">
            <a:extLst>
              <a:ext uri="{FF2B5EF4-FFF2-40B4-BE49-F238E27FC236}">
                <a16:creationId xmlns:a16="http://schemas.microsoft.com/office/drawing/2014/main" id="{8A633B26-0D20-9A17-1B8B-1D178A7B345C}"/>
              </a:ext>
            </a:extLst>
          </p:cNvPr>
          <p:cNvSpPr>
            <a:spLocks noGrp="1"/>
          </p:cNvSpPr>
          <p:nvPr>
            <p:ph type="body" sz="quarter" idx="48" hasCustomPrompt="1"/>
          </p:nvPr>
        </p:nvSpPr>
        <p:spPr>
          <a:xfrm>
            <a:off x="2267176" y="4123680"/>
            <a:ext cx="2025652" cy="380270"/>
          </a:xfrm>
        </p:spPr>
        <p:txBody>
          <a:bodyPr lIns="0" tIns="0" rIns="0" bIns="0" anchor="t">
            <a:noAutofit/>
          </a:bodyPr>
          <a:lstStyle>
            <a:lvl1pPr marL="0" indent="0" algn="l">
              <a:lnSpc>
                <a:spcPct val="100000"/>
              </a:lnSpc>
              <a:spcBef>
                <a:spcPts val="0"/>
              </a:spcBef>
              <a:buNone/>
              <a:defRPr sz="1000" b="1">
                <a:solidFill>
                  <a:schemeClr val="accent6">
                    <a:lumMod val="50000"/>
                  </a:schemeClr>
                </a:solidFill>
                <a:latin typeface="Montserrat" pitchFamily="2" charset="77"/>
                <a:ea typeface="Roboto Light" panose="02000000000000000000" pitchFamily="2" charset="0"/>
                <a:cs typeface="Roboto Light" panose="02000000000000000000" pitchFamily="2" charset="0"/>
              </a:defRPr>
            </a:lvl1pPr>
            <a:lvl2pPr marL="457200" indent="0">
              <a:buNone/>
              <a:defRPr/>
            </a:lvl2pPr>
          </a:lstStyle>
          <a:p>
            <a:pPr lvl="0"/>
            <a:r>
              <a:rPr lang="en-US"/>
              <a:t>Title</a:t>
            </a:r>
          </a:p>
        </p:txBody>
      </p:sp>
      <p:sp>
        <p:nvSpPr>
          <p:cNvPr id="46" name="Text Placeholder 6">
            <a:extLst>
              <a:ext uri="{FF2B5EF4-FFF2-40B4-BE49-F238E27FC236}">
                <a16:creationId xmlns:a16="http://schemas.microsoft.com/office/drawing/2014/main" id="{5ADF8FDE-4264-4524-5F98-8C960581818F}"/>
              </a:ext>
            </a:extLst>
          </p:cNvPr>
          <p:cNvSpPr>
            <a:spLocks noGrp="1"/>
          </p:cNvSpPr>
          <p:nvPr>
            <p:ph type="body" sz="quarter" idx="49" hasCustomPrompt="1"/>
          </p:nvPr>
        </p:nvSpPr>
        <p:spPr>
          <a:xfrm>
            <a:off x="2267392" y="4522066"/>
            <a:ext cx="2025652" cy="561577"/>
          </a:xfrm>
        </p:spPr>
        <p:txBody>
          <a:bodyPr lIns="0" tIns="0" rIns="0" bIns="0" anchor="t">
            <a:noAutofit/>
          </a:bodyPr>
          <a:lstStyle>
            <a:lvl1pPr marL="0" indent="0" algn="l">
              <a:lnSpc>
                <a:spcPct val="100000"/>
              </a:lnSpc>
              <a:spcBef>
                <a:spcPts val="0"/>
              </a:spcBef>
              <a:buNone/>
              <a:defRPr sz="900" b="0">
                <a:solidFill>
                  <a:schemeClr val="accent6">
                    <a:lumMod val="50000"/>
                  </a:schemeClr>
                </a:solidFill>
                <a:latin typeface="Montserrat" pitchFamily="2" charset="77"/>
                <a:ea typeface="Roboto Light" panose="02000000000000000000" pitchFamily="2" charset="0"/>
                <a:cs typeface="Roboto Light" panose="02000000000000000000" pitchFamily="2" charset="0"/>
              </a:defRPr>
            </a:lvl1pPr>
            <a:lvl2pPr marL="457200" indent="0">
              <a:buNone/>
              <a:defRPr/>
            </a:lvl2pPr>
          </a:lstStyle>
          <a:p>
            <a:r>
              <a:rPr lang="en-US" sz="1000" err="1">
                <a:solidFill>
                  <a:srgbClr val="1E4866"/>
                </a:solidFill>
                <a:latin typeface="Arial" panose="020B0604020202020204" pitchFamily="34" charset="0"/>
                <a:cs typeface="Arial" panose="020B0604020202020204" pitchFamily="34" charset="0"/>
              </a:rPr>
              <a:t>myemail@proallyworld.com</a:t>
            </a:r>
            <a:endParaRPr lang="en-US" sz="1000">
              <a:solidFill>
                <a:srgbClr val="1E4866"/>
              </a:solidFill>
              <a:latin typeface="Arial" panose="020B0604020202020204" pitchFamily="34" charset="0"/>
              <a:cs typeface="Arial" panose="020B0604020202020204" pitchFamily="34" charset="0"/>
            </a:endParaRPr>
          </a:p>
        </p:txBody>
      </p:sp>
      <p:sp>
        <p:nvSpPr>
          <p:cNvPr id="56" name="Title 1">
            <a:extLst>
              <a:ext uri="{FF2B5EF4-FFF2-40B4-BE49-F238E27FC236}">
                <a16:creationId xmlns:a16="http://schemas.microsoft.com/office/drawing/2014/main" id="{67CEAC95-A3FA-D92A-D0C7-B652F763DB4C}"/>
              </a:ext>
            </a:extLst>
          </p:cNvPr>
          <p:cNvSpPr>
            <a:spLocks noGrp="1"/>
          </p:cNvSpPr>
          <p:nvPr>
            <p:ph type="title" hasCustomPrompt="1"/>
          </p:nvPr>
        </p:nvSpPr>
        <p:spPr>
          <a:xfrm>
            <a:off x="304802" y="260305"/>
            <a:ext cx="9484541" cy="223789"/>
          </a:xfrm>
          <a:prstGeom prst="rect">
            <a:avLst/>
          </a:prstGeom>
        </p:spPr>
        <p:txBody>
          <a:bodyPr>
            <a:normAutofit/>
          </a:bodyPr>
          <a:lstStyle>
            <a:lvl1pPr>
              <a:defRPr sz="1000" b="1">
                <a:solidFill>
                  <a:schemeClr val="accent6">
                    <a:lumMod val="50000"/>
                  </a:schemeClr>
                </a:solidFill>
                <a:latin typeface="Montserrat" pitchFamily="2" charset="77"/>
                <a:cs typeface="Arial" panose="020B0604020202020204" pitchFamily="34" charset="0"/>
              </a:defRPr>
            </a:lvl1pPr>
          </a:lstStyle>
          <a:p>
            <a:r>
              <a:rPr lang="en-US"/>
              <a:t>EDIT SECTION TITLE CAPS</a:t>
            </a:r>
          </a:p>
        </p:txBody>
      </p:sp>
      <p:sp>
        <p:nvSpPr>
          <p:cNvPr id="57" name="Text Placeholder 16">
            <a:extLst>
              <a:ext uri="{FF2B5EF4-FFF2-40B4-BE49-F238E27FC236}">
                <a16:creationId xmlns:a16="http://schemas.microsoft.com/office/drawing/2014/main" id="{B1FED3D3-A4D8-B862-1EE3-B909C9EB79C1}"/>
              </a:ext>
            </a:extLst>
          </p:cNvPr>
          <p:cNvSpPr>
            <a:spLocks noGrp="1"/>
          </p:cNvSpPr>
          <p:nvPr>
            <p:ph type="body" sz="quarter" idx="18" hasCustomPrompt="1"/>
          </p:nvPr>
        </p:nvSpPr>
        <p:spPr>
          <a:xfrm>
            <a:off x="313764" y="497428"/>
            <a:ext cx="9497484" cy="419100"/>
          </a:xfrm>
          <a:prstGeom prst="rect">
            <a:avLst/>
          </a:prstGeom>
        </p:spPr>
        <p:txBody>
          <a:bodyPr>
            <a:noAutofit/>
          </a:bodyPr>
          <a:lstStyle>
            <a:lvl1pPr marL="0" indent="0">
              <a:spcBef>
                <a:spcPts val="0"/>
              </a:spcBef>
              <a:buNone/>
              <a:defRPr sz="2400" b="1">
                <a:solidFill>
                  <a:schemeClr val="accent6">
                    <a:lumMod val="50000"/>
                  </a:schemeClr>
                </a:solidFill>
                <a:latin typeface="Montserrat" pitchFamily="2" charset="77"/>
                <a:cs typeface="Arial" panose="020B0604020202020204" pitchFamily="34" charset="0"/>
              </a:defRPr>
            </a:lvl1pPr>
          </a:lstStyle>
          <a:p>
            <a:r>
              <a:rPr lang="en-US"/>
              <a:t>Title Text</a:t>
            </a:r>
          </a:p>
        </p:txBody>
      </p:sp>
      <p:sp>
        <p:nvSpPr>
          <p:cNvPr id="58" name="Text Placeholder 10">
            <a:extLst>
              <a:ext uri="{FF2B5EF4-FFF2-40B4-BE49-F238E27FC236}">
                <a16:creationId xmlns:a16="http://schemas.microsoft.com/office/drawing/2014/main" id="{FE059432-B6AD-392B-634C-DC1F6573AC68}"/>
              </a:ext>
            </a:extLst>
          </p:cNvPr>
          <p:cNvSpPr>
            <a:spLocks noGrp="1"/>
          </p:cNvSpPr>
          <p:nvPr>
            <p:ph type="body" sz="quarter" idx="26"/>
          </p:nvPr>
        </p:nvSpPr>
        <p:spPr>
          <a:xfrm>
            <a:off x="304802" y="929249"/>
            <a:ext cx="10174940" cy="406400"/>
          </a:xfrm>
          <a:prstGeom prst="rect">
            <a:avLst/>
          </a:prstGeom>
        </p:spPr>
        <p:txBody>
          <a:bodyPr>
            <a:normAutofit/>
          </a:bodyPr>
          <a:lstStyle>
            <a:lvl1pPr marL="0" indent="0">
              <a:buNone/>
              <a:defRPr sz="1200" b="0">
                <a:solidFill>
                  <a:schemeClr val="accent6">
                    <a:lumMod val="50000"/>
                  </a:schemeClr>
                </a:solidFill>
                <a:latin typeface="Montserrat" pitchFamily="2" charset="77"/>
                <a:cs typeface="Arial" panose="020B0604020202020204" pitchFamily="34" charset="0"/>
              </a:defRPr>
            </a:lvl1pPr>
          </a:lstStyle>
          <a:p>
            <a:pPr lvl="0"/>
            <a:r>
              <a:rPr lang="en-US"/>
              <a:t>Click to edit Master text styles</a:t>
            </a:r>
          </a:p>
        </p:txBody>
      </p:sp>
      <p:sp>
        <p:nvSpPr>
          <p:cNvPr id="59" name="Content Placeholder 9">
            <a:extLst>
              <a:ext uri="{FF2B5EF4-FFF2-40B4-BE49-F238E27FC236}">
                <a16:creationId xmlns:a16="http://schemas.microsoft.com/office/drawing/2014/main" id="{BB350F1B-E66E-FC78-89C2-01593BB7CDD2}"/>
              </a:ext>
            </a:extLst>
          </p:cNvPr>
          <p:cNvSpPr txBox="1">
            <a:spLocks/>
          </p:cNvSpPr>
          <p:nvPr userDrawn="1"/>
        </p:nvSpPr>
        <p:spPr>
          <a:xfrm>
            <a:off x="2392218" y="6409435"/>
            <a:ext cx="8429930" cy="935361"/>
          </a:xfrm>
          <a:prstGeom prst="rect">
            <a:avLst/>
          </a:prstGeom>
        </p:spPr>
        <p:txBody>
          <a:bodyPr vert="horz" lIns="0" tIns="0" rIns="0" bIns="0" rtlCol="0" anchor="t">
            <a:noAutofit/>
          </a:bodyPr>
          <a:lstStyle>
            <a:lvl1pPr marL="173038" marR="0" indent="-173038" algn="l" defTabSz="914400" rtl="0" eaLnBrk="1" fontAlgn="auto" latinLnBrk="0" hangingPunct="1">
              <a:lnSpc>
                <a:spcPct val="100000"/>
              </a:lnSpc>
              <a:spcBef>
                <a:spcPct val="20000"/>
              </a:spcBef>
              <a:spcAft>
                <a:spcPts val="0"/>
              </a:spcAft>
              <a:buClrTx/>
              <a:buSzPct val="75000"/>
              <a:buFont typeface="Arial"/>
              <a:buChar char="•"/>
              <a:tabLst/>
              <a:defRPr sz="2000" kern="1200">
                <a:solidFill>
                  <a:schemeClr val="tx1"/>
                </a:solidFill>
                <a:latin typeface="+mn-lt"/>
                <a:ea typeface="+mn-ea"/>
                <a:cs typeface="+mn-cs"/>
              </a:defRPr>
            </a:lvl1pPr>
            <a:lvl2pPr marL="454025" indent="-285750" algn="l" defTabSz="914400" rtl="0" eaLnBrk="1" latinLnBrk="0" hangingPunct="1">
              <a:spcBef>
                <a:spcPct val="20000"/>
              </a:spcBef>
              <a:buClrTx/>
              <a:buSzPct val="75000"/>
              <a:buFont typeface="Arial"/>
              <a:buChar char="•"/>
              <a:tabLst/>
              <a:defRPr sz="1800" kern="1200">
                <a:solidFill>
                  <a:schemeClr val="tx1"/>
                </a:solidFill>
                <a:latin typeface="+mn-lt"/>
                <a:ea typeface="+mn-ea"/>
                <a:cs typeface="+mn-cs"/>
              </a:defRPr>
            </a:lvl2pPr>
            <a:lvl3pPr marL="514350" indent="-173038" algn="l" defTabSz="914400" rtl="0" eaLnBrk="1" latinLnBrk="0" hangingPunct="1">
              <a:spcBef>
                <a:spcPct val="20000"/>
              </a:spcBef>
              <a:buClrTx/>
              <a:buSzPct val="75000"/>
              <a:buFont typeface="Arial"/>
              <a:buChar char="•"/>
              <a:tabLst/>
              <a:defRPr sz="1600" kern="1200">
                <a:solidFill>
                  <a:srgbClr val="858D95"/>
                </a:solidFill>
                <a:latin typeface="+mn-lt"/>
                <a:ea typeface="+mn-ea"/>
                <a:cs typeface="+mn-cs"/>
              </a:defRPr>
            </a:lvl3pPr>
            <a:lvl4pPr marL="684213" indent="-169863" algn="l" defTabSz="914400" rtl="0" eaLnBrk="1" latinLnBrk="0" hangingPunct="1">
              <a:spcBef>
                <a:spcPct val="20000"/>
              </a:spcBef>
              <a:buClrTx/>
              <a:buSzPct val="75000"/>
              <a:buFont typeface="Arial"/>
              <a:buChar char="•"/>
              <a:tabLst/>
              <a:defRPr sz="1400" kern="1200">
                <a:solidFill>
                  <a:schemeClr val="tx1"/>
                </a:solidFill>
                <a:latin typeface="+mn-lt"/>
                <a:ea typeface="+mn-ea"/>
                <a:cs typeface="+mn-cs"/>
              </a:defRPr>
            </a:lvl4pPr>
            <a:lvl5pPr marL="857250" indent="-173038" algn="l" defTabSz="914400" rtl="0" eaLnBrk="1" latinLnBrk="0" hangingPunct="1">
              <a:spcBef>
                <a:spcPct val="20000"/>
              </a:spcBef>
              <a:buClrTx/>
              <a:buSzPct val="75000"/>
              <a:buFont typeface="Arial"/>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172720" algn="r">
              <a:buFont typeface="Arial"/>
              <a:buNone/>
            </a:pPr>
            <a:r>
              <a:rPr lang="en-US" sz="700" b="1" i="1">
                <a:solidFill>
                  <a:srgbClr val="1E4866"/>
                </a:solidFill>
                <a:latin typeface="Montserrat" pitchFamily="2" charset="77"/>
                <a:cs typeface="Arial"/>
              </a:rPr>
              <a:t>Disclaimer </a:t>
            </a:r>
            <a:r>
              <a:rPr lang="en-US" sz="700" i="1">
                <a:solidFill>
                  <a:srgbClr val="1E4866"/>
                </a:solidFill>
                <a:latin typeface="Montserrat" pitchFamily="2" charset="77"/>
                <a:cs typeface="Arial"/>
              </a:rPr>
              <a:t>This material is private. It does not take into account any specific business objectives of the recipient. The information herein does not constitute advice. While every effort has been made to ensure the information herein is accurate, its accuracy cannot be guaranteed. The author accepts no liability for any damages (including, but not limited to, lost profits) arising from reliance upon this material. Unauthorized copying of this material is strictly prohibited without the prior written consent of the author.</a:t>
            </a:r>
          </a:p>
          <a:p>
            <a:pPr marL="0" indent="-172720" algn="r">
              <a:buFont typeface="Arial"/>
              <a:buNone/>
            </a:pPr>
            <a:endParaRPr lang="en-US" sz="700" i="1">
              <a:solidFill>
                <a:srgbClr val="1E4866"/>
              </a:solidFill>
              <a:latin typeface="Montserrat" pitchFamily="2" charset="77"/>
              <a:cs typeface="Arial" pitchFamily="34" charset="0"/>
            </a:endParaRPr>
          </a:p>
        </p:txBody>
      </p:sp>
    </p:spTree>
    <p:extLst>
      <p:ext uri="{BB962C8B-B14F-4D97-AF65-F5344CB8AC3E}">
        <p14:creationId xmlns:p14="http://schemas.microsoft.com/office/powerpoint/2010/main" val="315081398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10/8/26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869919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0.xml"/><Relationship Id="rId18" Type="http://schemas.openxmlformats.org/officeDocument/2006/relationships/slideLayout" Target="../slideLayouts/slideLayout45.xml"/><Relationship Id="rId26" Type="http://schemas.openxmlformats.org/officeDocument/2006/relationships/slideLayout" Target="../slideLayouts/slideLayout53.xml"/><Relationship Id="rId21" Type="http://schemas.openxmlformats.org/officeDocument/2006/relationships/slideLayout" Target="../slideLayouts/slideLayout48.xml"/><Relationship Id="rId34" Type="http://schemas.openxmlformats.org/officeDocument/2006/relationships/slideLayout" Target="../slideLayouts/slideLayout61.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slideLayout" Target="../slideLayouts/slideLayout44.xml"/><Relationship Id="rId25" Type="http://schemas.openxmlformats.org/officeDocument/2006/relationships/slideLayout" Target="../slideLayouts/slideLayout52.xml"/><Relationship Id="rId33" Type="http://schemas.openxmlformats.org/officeDocument/2006/relationships/slideLayout" Target="../slideLayouts/slideLayout60.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20" Type="http://schemas.openxmlformats.org/officeDocument/2006/relationships/slideLayout" Target="../slideLayouts/slideLayout47.xml"/><Relationship Id="rId29" Type="http://schemas.openxmlformats.org/officeDocument/2006/relationships/slideLayout" Target="../slideLayouts/slideLayout56.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24" Type="http://schemas.openxmlformats.org/officeDocument/2006/relationships/slideLayout" Target="../slideLayouts/slideLayout51.xml"/><Relationship Id="rId32" Type="http://schemas.openxmlformats.org/officeDocument/2006/relationships/slideLayout" Target="../slideLayouts/slideLayout59.xml"/><Relationship Id="rId37" Type="http://schemas.openxmlformats.org/officeDocument/2006/relationships/image" Target="../media/image1.png"/><Relationship Id="rId5" Type="http://schemas.openxmlformats.org/officeDocument/2006/relationships/slideLayout" Target="../slideLayouts/slideLayout32.xml"/><Relationship Id="rId15" Type="http://schemas.openxmlformats.org/officeDocument/2006/relationships/slideLayout" Target="../slideLayouts/slideLayout42.xml"/><Relationship Id="rId23" Type="http://schemas.openxmlformats.org/officeDocument/2006/relationships/slideLayout" Target="../slideLayouts/slideLayout50.xml"/><Relationship Id="rId28" Type="http://schemas.openxmlformats.org/officeDocument/2006/relationships/slideLayout" Target="../slideLayouts/slideLayout55.xml"/><Relationship Id="rId36" Type="http://schemas.openxmlformats.org/officeDocument/2006/relationships/theme" Target="../theme/theme2.xml"/><Relationship Id="rId10" Type="http://schemas.openxmlformats.org/officeDocument/2006/relationships/slideLayout" Target="../slideLayouts/slideLayout37.xml"/><Relationship Id="rId19" Type="http://schemas.openxmlformats.org/officeDocument/2006/relationships/slideLayout" Target="../slideLayouts/slideLayout46.xml"/><Relationship Id="rId31" Type="http://schemas.openxmlformats.org/officeDocument/2006/relationships/slideLayout" Target="../slideLayouts/slideLayout58.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 Id="rId22" Type="http://schemas.openxmlformats.org/officeDocument/2006/relationships/slideLayout" Target="../slideLayouts/slideLayout49.xml"/><Relationship Id="rId27" Type="http://schemas.openxmlformats.org/officeDocument/2006/relationships/slideLayout" Target="../slideLayouts/slideLayout54.xml"/><Relationship Id="rId30" Type="http://schemas.openxmlformats.org/officeDocument/2006/relationships/slideLayout" Target="../slideLayouts/slideLayout57.xml"/><Relationship Id="rId35" Type="http://schemas.openxmlformats.org/officeDocument/2006/relationships/slideLayout" Target="../slideLayouts/slideLayout62.xml"/><Relationship Id="rId8" Type="http://schemas.openxmlformats.org/officeDocument/2006/relationships/slideLayout" Target="../slideLayouts/slideLayout35.xml"/><Relationship Id="rId3"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Footer Placeholder 4">
            <a:extLst>
              <a:ext uri="{FF2B5EF4-FFF2-40B4-BE49-F238E27FC236}">
                <a16:creationId xmlns:a16="http://schemas.microsoft.com/office/drawing/2014/main" id="{114CEAFE-F1E6-A4E8-5E61-B7A9FDA87E3C}"/>
              </a:ext>
            </a:extLst>
          </p:cNvPr>
          <p:cNvSpPr txBox="1">
            <a:spLocks/>
          </p:cNvSpPr>
          <p:nvPr userDrawn="1"/>
        </p:nvSpPr>
        <p:spPr>
          <a:xfrm>
            <a:off x="304800" y="6454602"/>
            <a:ext cx="3169920" cy="121920"/>
          </a:xfrm>
          <a:prstGeom prst="rect">
            <a:avLst/>
          </a:prstGeom>
          <a:solidFill>
            <a:schemeClr val="bg1">
              <a:alpha val="20045"/>
            </a:schemeClr>
          </a:solidFill>
        </p:spPr>
        <p:txBody>
          <a:bodyPr vert="horz" lIns="0" tIns="0" rIns="0" bIns="0" rtlCol="0" anchor="ctr"/>
          <a:lstStyle>
            <a:defPPr>
              <a:defRPr lang="en-US"/>
            </a:defPPr>
            <a:lvl1pPr marL="0" algn="l" defTabSz="914400" rtl="0" eaLnBrk="1" latinLnBrk="0" hangingPunct="1">
              <a:defRPr sz="800" kern="1200">
                <a:solidFill>
                  <a:srgbClr val="8DA2B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accent6">
                    <a:lumMod val="50000"/>
                    <a:alpha val="40111"/>
                  </a:schemeClr>
                </a:solidFill>
                <a:latin typeface="Montserrat" pitchFamily="2" charset="77"/>
              </a:rPr>
              <a:t>Copyright © 2026 PRO ALLY</a:t>
            </a:r>
          </a:p>
        </p:txBody>
      </p:sp>
      <p:sp>
        <p:nvSpPr>
          <p:cNvPr id="7" name="Title Placeholder 6">
            <a:extLst>
              <a:ext uri="{FF2B5EF4-FFF2-40B4-BE49-F238E27FC236}">
                <a16:creationId xmlns:a16="http://schemas.microsoft.com/office/drawing/2014/main" id="{7AB204EC-5A6A-87DC-83A6-56A10E4FAF6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10" name="Text Placeholder 9">
            <a:extLst>
              <a:ext uri="{FF2B5EF4-FFF2-40B4-BE49-F238E27FC236}">
                <a16:creationId xmlns:a16="http://schemas.microsoft.com/office/drawing/2014/main" id="{C6DFEBBB-EBA6-4382-7CCC-F08032F5B48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lide Number Placeholder 10">
            <a:extLst>
              <a:ext uri="{FF2B5EF4-FFF2-40B4-BE49-F238E27FC236}">
                <a16:creationId xmlns:a16="http://schemas.microsoft.com/office/drawing/2014/main" id="{8FF0293B-129E-9D0D-7809-0151A783A9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Montserrat" pitchFamily="2" charset="77"/>
              </a:defRPr>
            </a:lvl1pPr>
          </a:lstStyle>
          <a:p>
            <a:fld id="{1DB9C86D-5A6F-4C6B-97DD-92CA16959362}" type="slidenum">
              <a:rPr lang="en-US" smtClean="0"/>
              <a:pPr/>
              <a:t>‹#›</a:t>
            </a:fld>
            <a:endParaRPr lang="en-US"/>
          </a:p>
        </p:txBody>
      </p:sp>
      <p:sp>
        <p:nvSpPr>
          <p:cNvPr id="3" name="TextBox 7">
            <a:extLst>
              <a:ext uri="{FF2B5EF4-FFF2-40B4-BE49-F238E27FC236}">
                <a16:creationId xmlns:a16="http://schemas.microsoft.com/office/drawing/2014/main" id="{5689BE7B-5694-200E-2F9D-5BAF081A89F7}"/>
              </a:ext>
            </a:extLst>
          </p:cNvPr>
          <p:cNvSpPr txBox="1"/>
          <p:nvPr userDrawn="1"/>
        </p:nvSpPr>
        <p:spPr>
          <a:xfrm>
            <a:off x="-4612240" y="519696"/>
            <a:ext cx="2038752" cy="415438"/>
          </a:xfrm>
          <a:prstGeom prst="rect">
            <a:avLst/>
          </a:prstGeom>
        </p:spPr>
        <p:txBody>
          <a:bodyPr lIns="44408" tIns="44408" rIns="44408" bIns="44408" rtlCol="0" anchor="ctr"/>
          <a:lstStyle/>
          <a:p>
            <a:pPr algn="ctr">
              <a:lnSpc>
                <a:spcPts val="2879"/>
              </a:lnSpc>
            </a:pPr>
            <a:endParaRPr>
              <a:latin typeface="Montserrat" pitchFamily="2" charset="77"/>
            </a:endParaRPr>
          </a:p>
        </p:txBody>
      </p:sp>
      <p:pic>
        <p:nvPicPr>
          <p:cNvPr id="13" name="Picture 12" descr="A black and blue logo&#10;&#10;AI-generated content may be incorrect.">
            <a:extLst>
              <a:ext uri="{FF2B5EF4-FFF2-40B4-BE49-F238E27FC236}">
                <a16:creationId xmlns:a16="http://schemas.microsoft.com/office/drawing/2014/main" id="{04E53E72-448C-FBB4-3509-19D8B4EA83CD}"/>
              </a:ext>
            </a:extLst>
          </p:cNvPr>
          <p:cNvPicPr>
            <a:picLocks noChangeAspect="1"/>
          </p:cNvPicPr>
          <p:nvPr userDrawn="1"/>
        </p:nvPicPr>
        <p:blipFill>
          <a:blip r:embed="rId29">
            <a:extLst>
              <a:ext uri="{28A0092B-C50C-407E-A947-70E740481C1C}">
                <a14:useLocalDpi xmlns:a14="http://schemas.microsoft.com/office/drawing/2010/main" val="0"/>
              </a:ext>
            </a:extLst>
          </a:blip>
          <a:stretch>
            <a:fillRect/>
          </a:stretch>
        </p:blipFill>
        <p:spPr>
          <a:xfrm>
            <a:off x="10346634" y="365125"/>
            <a:ext cx="1502465" cy="265141"/>
          </a:xfrm>
          <a:prstGeom prst="rect">
            <a:avLst/>
          </a:prstGeom>
        </p:spPr>
      </p:pic>
      <p:sp>
        <p:nvSpPr>
          <p:cNvPr id="4" name="TextBox 3">
            <a:extLst>
              <a:ext uri="{FF2B5EF4-FFF2-40B4-BE49-F238E27FC236}">
                <a16:creationId xmlns:a16="http://schemas.microsoft.com/office/drawing/2014/main" id="{6C8D29E8-9638-730E-8257-B61BD995BC8F}"/>
              </a:ext>
            </a:extLst>
          </p:cNvPr>
          <p:cNvSpPr txBox="1"/>
          <p:nvPr userDrawn="1"/>
        </p:nvSpPr>
        <p:spPr>
          <a:xfrm>
            <a:off x="5155508" y="6454602"/>
            <a:ext cx="1219949" cy="160044"/>
          </a:xfrm>
          <a:prstGeom prst="rect">
            <a:avLst/>
          </a:prstGeom>
          <a:noFill/>
        </p:spPr>
        <p:txBody>
          <a:bodyPr wrap="none" lIns="18288" tIns="18288" rIns="18288" bIns="18288" anchor="t">
            <a:spAutoFit/>
          </a:bodyPr>
          <a:lstStyle/>
          <a:p>
            <a:pPr algn="l"/>
            <a:r>
              <a:rPr lang="en-US" sz="800" b="0" dirty="0">
                <a:solidFill>
                  <a:schemeClr val="accent6">
                    <a:lumMod val="50000"/>
                  </a:schemeClr>
                </a:solidFill>
                <a:latin typeface="Montserrat" pitchFamily="2" charset="77"/>
              </a:rPr>
              <a:t>www.proallyworld.com</a:t>
            </a:r>
            <a:endParaRPr sz="800" b="0" dirty="0">
              <a:solidFill>
                <a:schemeClr val="accent6">
                  <a:lumMod val="50000"/>
                </a:schemeClr>
              </a:solidFill>
              <a:latin typeface="Montserrat" pitchFamily="2" charset="77"/>
            </a:endParaRPr>
          </a:p>
        </p:txBody>
      </p:sp>
    </p:spTree>
    <p:extLst>
      <p:ext uri="{BB962C8B-B14F-4D97-AF65-F5344CB8AC3E}">
        <p14:creationId xmlns:p14="http://schemas.microsoft.com/office/powerpoint/2010/main" val="517433009"/>
      </p:ext>
    </p:extLst>
  </p:cSld>
  <p:clrMap bg1="lt1" tx1="dk1" bg2="lt2" tx2="dk2" accent1="accent1" accent2="accent2" accent3="accent3" accent4="accent4" accent5="accent5" accent6="accent6" hlink="hlink" folHlink="folHlink"/>
  <p:sldLayoutIdLst>
    <p:sldLayoutId id="2147483820" r:id="rId1"/>
    <p:sldLayoutId id="2147483954" r:id="rId2"/>
    <p:sldLayoutId id="2147483955" r:id="rId3"/>
    <p:sldLayoutId id="2147483708" r:id="rId4"/>
    <p:sldLayoutId id="2147483709" r:id="rId5"/>
    <p:sldLayoutId id="2147483721" r:id="rId6"/>
    <p:sldLayoutId id="2147483722" r:id="rId7"/>
    <p:sldLayoutId id="2147483711" r:id="rId8"/>
    <p:sldLayoutId id="2147483734" r:id="rId9"/>
    <p:sldLayoutId id="2147483735" r:id="rId10"/>
    <p:sldLayoutId id="2147483712" r:id="rId11"/>
    <p:sldLayoutId id="2147483730" r:id="rId12"/>
    <p:sldLayoutId id="2147483737" r:id="rId13"/>
    <p:sldLayoutId id="2147483713" r:id="rId14"/>
    <p:sldLayoutId id="2147483732" r:id="rId15"/>
    <p:sldLayoutId id="2147483714" r:id="rId16"/>
    <p:sldLayoutId id="2147483725" r:id="rId17"/>
    <p:sldLayoutId id="2147483739" r:id="rId18"/>
    <p:sldLayoutId id="2147483740" r:id="rId19"/>
    <p:sldLayoutId id="2147483741" r:id="rId20"/>
    <p:sldLayoutId id="2147483723" r:id="rId21"/>
    <p:sldLayoutId id="2147483738" r:id="rId22"/>
    <p:sldLayoutId id="2147483742" r:id="rId23"/>
    <p:sldLayoutId id="2147483719" r:id="rId24"/>
    <p:sldLayoutId id="2147483718" r:id="rId25"/>
    <p:sldLayoutId id="2147483716" r:id="rId26"/>
    <p:sldLayoutId id="2147483811" r:id="rId27"/>
  </p:sldLayoutIdLst>
  <p:hf hdr="0" ftr="0" dt="0"/>
  <p:txStyles>
    <p:titleStyle>
      <a:lvl1pPr algn="l" defTabSz="914400" rtl="0" eaLnBrk="1" latinLnBrk="0" hangingPunct="1">
        <a:lnSpc>
          <a:spcPct val="90000"/>
        </a:lnSpc>
        <a:spcBef>
          <a:spcPct val="0"/>
        </a:spcBef>
        <a:buNone/>
        <a:defRPr sz="4400" kern="1200">
          <a:solidFill>
            <a:srgbClr val="125740"/>
          </a:solidFill>
          <a:latin typeface="Montserrat" pitchFamily="2" charset="77"/>
          <a:ea typeface="+mj-ea"/>
          <a:cs typeface="Arial" panose="020B0604020202020204" pitchFamily="34" charset="0"/>
        </a:defRPr>
      </a:lvl1pPr>
    </p:titleStyle>
    <p:bodyStyle>
      <a:lvl1pPr marL="228600" indent="-228600" algn="just" defTabSz="914400" rtl="0" eaLnBrk="1" latinLnBrk="0" hangingPunct="1">
        <a:lnSpc>
          <a:spcPts val="1500"/>
        </a:lnSpc>
        <a:spcBef>
          <a:spcPts val="0"/>
        </a:spcBef>
        <a:spcAft>
          <a:spcPts val="600"/>
        </a:spcAft>
        <a:buFont typeface="Arial" panose="020B0604020202020204" pitchFamily="34" charset="0"/>
        <a:buChar char="•"/>
        <a:defRPr sz="1200" kern="1200">
          <a:solidFill>
            <a:srgbClr val="125740"/>
          </a:solidFill>
          <a:latin typeface="Montserrat" pitchFamily="2" charset="77"/>
          <a:ea typeface="+mn-ea"/>
          <a:cs typeface="Arial" panose="020B0604020202020204" pitchFamily="34" charset="0"/>
        </a:defRPr>
      </a:lvl1pPr>
      <a:lvl2pPr marL="685800" indent="-228600" algn="just" defTabSz="914400" rtl="0" eaLnBrk="1" latinLnBrk="0" hangingPunct="1">
        <a:lnSpc>
          <a:spcPts val="1500"/>
        </a:lnSpc>
        <a:spcBef>
          <a:spcPts val="0"/>
        </a:spcBef>
        <a:spcAft>
          <a:spcPts val="600"/>
        </a:spcAft>
        <a:buFont typeface="Arial" panose="020B0604020202020204" pitchFamily="34" charset="0"/>
        <a:buChar char="•"/>
        <a:defRPr sz="1200" kern="1200">
          <a:solidFill>
            <a:srgbClr val="125740"/>
          </a:solidFill>
          <a:latin typeface="Montserrat" pitchFamily="2" charset="77"/>
          <a:ea typeface="+mn-ea"/>
          <a:cs typeface="Arial" panose="020B0604020202020204" pitchFamily="34" charset="0"/>
        </a:defRPr>
      </a:lvl2pPr>
      <a:lvl3pPr marL="1143000" indent="-228600" algn="just" defTabSz="914400" rtl="0" eaLnBrk="1" latinLnBrk="0" hangingPunct="1">
        <a:lnSpc>
          <a:spcPts val="1500"/>
        </a:lnSpc>
        <a:spcBef>
          <a:spcPts val="0"/>
        </a:spcBef>
        <a:spcAft>
          <a:spcPts val="600"/>
        </a:spcAft>
        <a:buFont typeface="Arial" panose="020B0604020202020204" pitchFamily="34" charset="0"/>
        <a:buChar char="•"/>
        <a:defRPr sz="1200" kern="1200">
          <a:solidFill>
            <a:srgbClr val="125740"/>
          </a:solidFill>
          <a:latin typeface="Montserrat" pitchFamily="2" charset="77"/>
          <a:ea typeface="+mn-ea"/>
          <a:cs typeface="Arial" panose="020B0604020202020204" pitchFamily="34" charset="0"/>
        </a:defRPr>
      </a:lvl3pPr>
      <a:lvl4pPr marL="1600200" indent="-228600" algn="just" defTabSz="914400" rtl="0" eaLnBrk="1" latinLnBrk="0" hangingPunct="1">
        <a:lnSpc>
          <a:spcPts val="1500"/>
        </a:lnSpc>
        <a:spcBef>
          <a:spcPts val="0"/>
        </a:spcBef>
        <a:spcAft>
          <a:spcPts val="600"/>
        </a:spcAft>
        <a:buFont typeface="Arial" panose="020B0604020202020204" pitchFamily="34" charset="0"/>
        <a:buChar char="•"/>
        <a:defRPr sz="1200" kern="1200">
          <a:solidFill>
            <a:srgbClr val="125740"/>
          </a:solidFill>
          <a:latin typeface="Montserrat" pitchFamily="2" charset="77"/>
          <a:ea typeface="+mn-ea"/>
          <a:cs typeface="Arial" panose="020B0604020202020204" pitchFamily="34" charset="0"/>
        </a:defRPr>
      </a:lvl4pPr>
      <a:lvl5pPr marL="2057400" indent="-228600" algn="just" defTabSz="914400" rtl="0" eaLnBrk="1" latinLnBrk="0" hangingPunct="1">
        <a:lnSpc>
          <a:spcPts val="1500"/>
        </a:lnSpc>
        <a:spcBef>
          <a:spcPts val="0"/>
        </a:spcBef>
        <a:spcAft>
          <a:spcPts val="600"/>
        </a:spcAft>
        <a:buFont typeface="Arial" panose="020B0604020202020204" pitchFamily="34" charset="0"/>
        <a:buChar char="•"/>
        <a:defRPr sz="1200" kern="1200">
          <a:solidFill>
            <a:srgbClr val="125740"/>
          </a:solidFill>
          <a:latin typeface="Montserrat" pitchFamily="2"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Footer Placeholder 4">
            <a:extLst>
              <a:ext uri="{FF2B5EF4-FFF2-40B4-BE49-F238E27FC236}">
                <a16:creationId xmlns:a16="http://schemas.microsoft.com/office/drawing/2014/main" id="{114CEAFE-F1E6-A4E8-5E61-B7A9FDA87E3C}"/>
              </a:ext>
            </a:extLst>
          </p:cNvPr>
          <p:cNvSpPr txBox="1">
            <a:spLocks/>
          </p:cNvSpPr>
          <p:nvPr userDrawn="1"/>
        </p:nvSpPr>
        <p:spPr>
          <a:xfrm>
            <a:off x="304800" y="6422743"/>
            <a:ext cx="3169920" cy="121920"/>
          </a:xfrm>
          <a:prstGeom prst="rect">
            <a:avLst/>
          </a:prstGeom>
        </p:spPr>
        <p:txBody>
          <a:bodyPr vert="horz" lIns="0" tIns="0" rIns="0" bIns="0" rtlCol="0" anchor="ctr"/>
          <a:lstStyle>
            <a:defPPr>
              <a:defRPr lang="en-US"/>
            </a:defPPr>
            <a:lvl1pPr marL="0" algn="l" defTabSz="914400" rtl="0" eaLnBrk="1" latinLnBrk="0" hangingPunct="1">
              <a:defRPr sz="800" kern="1200">
                <a:solidFill>
                  <a:srgbClr val="8DA2B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accent6">
                    <a:lumMod val="50000"/>
                  </a:schemeClr>
                </a:solidFill>
                <a:latin typeface="Montserrat" pitchFamily="2" charset="77"/>
              </a:rPr>
              <a:t>Copyright © 2026 PRO ALLY</a:t>
            </a:r>
          </a:p>
        </p:txBody>
      </p:sp>
      <p:sp>
        <p:nvSpPr>
          <p:cNvPr id="7" name="Title Placeholder 6">
            <a:extLst>
              <a:ext uri="{FF2B5EF4-FFF2-40B4-BE49-F238E27FC236}">
                <a16:creationId xmlns:a16="http://schemas.microsoft.com/office/drawing/2014/main" id="{7AB204EC-5A6A-87DC-83A6-56A10E4FAF6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10" name="Text Placeholder 9">
            <a:extLst>
              <a:ext uri="{FF2B5EF4-FFF2-40B4-BE49-F238E27FC236}">
                <a16:creationId xmlns:a16="http://schemas.microsoft.com/office/drawing/2014/main" id="{C6DFEBBB-EBA6-4382-7CCC-F08032F5B48B}"/>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10">
            <a:extLst>
              <a:ext uri="{FF2B5EF4-FFF2-40B4-BE49-F238E27FC236}">
                <a16:creationId xmlns:a16="http://schemas.microsoft.com/office/drawing/2014/main" id="{8FF0293B-129E-9D0D-7809-0151A783A9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accent6">
                    <a:lumMod val="50000"/>
                  </a:schemeClr>
                </a:solidFill>
                <a:latin typeface="Montserrat" pitchFamily="2" charset="77"/>
              </a:defRPr>
            </a:lvl1pPr>
          </a:lstStyle>
          <a:p>
            <a:fld id="{1DB9C86D-5A6F-4C6B-97DD-92CA16959362}" type="slidenum">
              <a:rPr lang="en-US" smtClean="0"/>
              <a:pPr/>
              <a:t>‹#›</a:t>
            </a:fld>
            <a:endParaRPr lang="en-US"/>
          </a:p>
        </p:txBody>
      </p:sp>
      <p:pic>
        <p:nvPicPr>
          <p:cNvPr id="2" name="Picture 1" descr="A black and blue logo&#10;&#10;AI-generated content may be incorrect.">
            <a:extLst>
              <a:ext uri="{FF2B5EF4-FFF2-40B4-BE49-F238E27FC236}">
                <a16:creationId xmlns:a16="http://schemas.microsoft.com/office/drawing/2014/main" id="{5B251F11-4F42-ACA3-87D4-E7C20F2879D8}"/>
              </a:ext>
            </a:extLst>
          </p:cNvPr>
          <p:cNvPicPr>
            <a:picLocks noChangeAspect="1"/>
          </p:cNvPicPr>
          <p:nvPr userDrawn="1"/>
        </p:nvPicPr>
        <p:blipFill>
          <a:blip r:embed="rId37">
            <a:extLst>
              <a:ext uri="{28A0092B-C50C-407E-A947-70E740481C1C}">
                <a14:useLocalDpi xmlns:a14="http://schemas.microsoft.com/office/drawing/2010/main" val="0"/>
              </a:ext>
            </a:extLst>
          </a:blip>
          <a:stretch>
            <a:fillRect/>
          </a:stretch>
        </p:blipFill>
        <p:spPr>
          <a:xfrm>
            <a:off x="10346634" y="365125"/>
            <a:ext cx="1502465" cy="265141"/>
          </a:xfrm>
          <a:prstGeom prst="rect">
            <a:avLst/>
          </a:prstGeom>
        </p:spPr>
      </p:pic>
    </p:spTree>
    <p:extLst>
      <p:ext uri="{BB962C8B-B14F-4D97-AF65-F5344CB8AC3E}">
        <p14:creationId xmlns:p14="http://schemas.microsoft.com/office/powerpoint/2010/main" val="1274287570"/>
      </p:ext>
    </p:extLst>
  </p:cSld>
  <p:clrMap bg1="lt1" tx1="dk1" bg2="lt2" tx2="dk2" accent1="accent1" accent2="accent2" accent3="accent3" accent4="accent4" accent5="accent5" accent6="accent6" hlink="hlink" folHlink="folHlink"/>
  <p:sldLayoutIdLst>
    <p:sldLayoutId id="2147483871" r:id="rId1"/>
    <p:sldLayoutId id="2147483872" r:id="rId2"/>
    <p:sldLayoutId id="2147483873" r:id="rId3"/>
    <p:sldLayoutId id="2147483874" r:id="rId4"/>
    <p:sldLayoutId id="2147483875" r:id="rId5"/>
    <p:sldLayoutId id="2147483876" r:id="rId6"/>
    <p:sldLayoutId id="2147483877" r:id="rId7"/>
    <p:sldLayoutId id="2147483878" r:id="rId8"/>
    <p:sldLayoutId id="2147483879" r:id="rId9"/>
    <p:sldLayoutId id="2147483880" r:id="rId10"/>
    <p:sldLayoutId id="2147483881" r:id="rId11"/>
    <p:sldLayoutId id="2147483882" r:id="rId12"/>
    <p:sldLayoutId id="2147483883" r:id="rId13"/>
    <p:sldLayoutId id="2147483884" r:id="rId14"/>
    <p:sldLayoutId id="2147483885" r:id="rId15"/>
    <p:sldLayoutId id="2147483886" r:id="rId16"/>
    <p:sldLayoutId id="2147483887" r:id="rId17"/>
    <p:sldLayoutId id="2147483888" r:id="rId18"/>
    <p:sldLayoutId id="2147483889" r:id="rId19"/>
    <p:sldLayoutId id="2147483890" r:id="rId20"/>
    <p:sldLayoutId id="2147483891" r:id="rId21"/>
    <p:sldLayoutId id="2147483892" r:id="rId22"/>
    <p:sldLayoutId id="2147483893" r:id="rId23"/>
    <p:sldLayoutId id="2147483894" r:id="rId24"/>
    <p:sldLayoutId id="2147483895" r:id="rId25"/>
    <p:sldLayoutId id="2147483897" r:id="rId26"/>
    <p:sldLayoutId id="2147483898" r:id="rId27"/>
    <p:sldLayoutId id="2147483900" r:id="rId28"/>
    <p:sldLayoutId id="2147483902" r:id="rId29"/>
    <p:sldLayoutId id="2147483903" r:id="rId30"/>
    <p:sldLayoutId id="2147483904" r:id="rId31"/>
    <p:sldLayoutId id="2147483906" r:id="rId32"/>
    <p:sldLayoutId id="2147483956" r:id="rId33"/>
    <p:sldLayoutId id="2147483959" r:id="rId34"/>
    <p:sldLayoutId id="2147483960" r:id="rId35"/>
  </p:sldLayoutIdLst>
  <p:hf hdr="0" ftr="0" dt="0"/>
  <p:txStyles>
    <p:titleStyle>
      <a:lvl1pPr algn="l" defTabSz="914400" rtl="0" eaLnBrk="1" latinLnBrk="0" hangingPunct="1">
        <a:lnSpc>
          <a:spcPct val="90000"/>
        </a:lnSpc>
        <a:spcBef>
          <a:spcPct val="0"/>
        </a:spcBef>
        <a:buNone/>
        <a:defRPr sz="4400" kern="1200">
          <a:solidFill>
            <a:schemeClr val="accent6">
              <a:lumMod val="50000"/>
            </a:schemeClr>
          </a:solidFill>
          <a:latin typeface="Montserrat" pitchFamily="2" charset="77"/>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6">
              <a:lumMod val="50000"/>
            </a:schemeClr>
          </a:solidFill>
          <a:latin typeface="Montserrat"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a:solidFill>
            <a:schemeClr val="accent6">
              <a:lumMod val="50000"/>
            </a:schemeClr>
          </a:solidFill>
          <a:latin typeface="Montserrat" pitchFamily="2" charset="77"/>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accent6">
              <a:lumMod val="50000"/>
            </a:schemeClr>
          </a:solidFill>
          <a:latin typeface="Montserrat" pitchFamily="2" charset="77"/>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accent6">
              <a:lumMod val="50000"/>
            </a:schemeClr>
          </a:solidFill>
          <a:latin typeface="Montserrat" pitchFamily="2" charset="77"/>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accent6">
              <a:lumMod val="50000"/>
            </a:schemeClr>
          </a:solidFill>
          <a:latin typeface="Montserrat" pitchFamily="2"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62.xml"/></Relationships>
</file>

<file path=ppt/slides/_rels/slide2.xml.rels><?xml version="1.0" encoding="UTF-8" standalone="yes"?>
<Relationships xmlns="http://schemas.openxmlformats.org/package/2006/relationships"><Relationship Id="rId2" Type="http://schemas.openxmlformats.org/officeDocument/2006/relationships/hyperlink" Target="mailto:legal@proallyworld.com" TargetMode="External"/><Relationship Id="rId1" Type="http://schemas.openxmlformats.org/officeDocument/2006/relationships/slideLayout" Target="../slideLayouts/slideLayout3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8.xml"/></Relationships>
</file>

<file path=ppt/slides/_rels/slide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120128" y="0"/>
            <a:ext cx="5189789" cy="6858000"/>
            <a:chOff x="0" y="0"/>
            <a:chExt cx="1072489" cy="1462180"/>
          </a:xfrm>
        </p:grpSpPr>
        <p:sp>
          <p:nvSpPr>
            <p:cNvPr id="3" name="Freeform 3"/>
            <p:cNvSpPr/>
            <p:nvPr/>
          </p:nvSpPr>
          <p:spPr>
            <a:xfrm>
              <a:off x="0" y="0"/>
              <a:ext cx="1072489" cy="1462180"/>
            </a:xfrm>
            <a:custGeom>
              <a:avLst/>
              <a:gdLst/>
              <a:ahLst/>
              <a:cxnLst/>
              <a:rect l="l" t="t" r="r" b="b"/>
              <a:pathLst>
                <a:path w="1072489" h="1462180">
                  <a:moveTo>
                    <a:pt x="32592" y="0"/>
                  </a:moveTo>
                  <a:lnTo>
                    <a:pt x="1039897" y="0"/>
                  </a:lnTo>
                  <a:cubicBezTo>
                    <a:pt x="1057897" y="0"/>
                    <a:pt x="1072489" y="14592"/>
                    <a:pt x="1072489" y="32592"/>
                  </a:cubicBezTo>
                  <a:lnTo>
                    <a:pt x="1072489" y="1429588"/>
                  </a:lnTo>
                  <a:cubicBezTo>
                    <a:pt x="1072489" y="1447588"/>
                    <a:pt x="1057897" y="1462180"/>
                    <a:pt x="1039897" y="1462180"/>
                  </a:cubicBezTo>
                  <a:lnTo>
                    <a:pt x="32592" y="1462180"/>
                  </a:lnTo>
                  <a:cubicBezTo>
                    <a:pt x="23948" y="1462180"/>
                    <a:pt x="15658" y="1458746"/>
                    <a:pt x="9546" y="1452634"/>
                  </a:cubicBezTo>
                  <a:cubicBezTo>
                    <a:pt x="3434" y="1446522"/>
                    <a:pt x="0" y="1438232"/>
                    <a:pt x="0" y="1429588"/>
                  </a:cubicBezTo>
                  <a:lnTo>
                    <a:pt x="0" y="32592"/>
                  </a:lnTo>
                  <a:cubicBezTo>
                    <a:pt x="0" y="14592"/>
                    <a:pt x="14592" y="0"/>
                    <a:pt x="32592" y="0"/>
                  </a:cubicBezTo>
                  <a:close/>
                </a:path>
              </a:pathLst>
            </a:custGeom>
            <a:blipFill>
              <a:blip r:embed="rId2"/>
              <a:stretch>
                <a:fillRect t="-152" b="-152"/>
              </a:stretch>
            </a:blipFill>
          </p:spPr>
          <p:txBody>
            <a:bodyPr/>
            <a:lstStyle/>
            <a:p>
              <a:endParaRPr lang="en-NG" sz="1200"/>
            </a:p>
          </p:txBody>
        </p:sp>
      </p:grpSp>
      <p:sp>
        <p:nvSpPr>
          <p:cNvPr id="4" name="TextBox 4"/>
          <p:cNvSpPr txBox="1"/>
          <p:nvPr/>
        </p:nvSpPr>
        <p:spPr>
          <a:xfrm>
            <a:off x="516824" y="2161101"/>
            <a:ext cx="5868100" cy="2247017"/>
          </a:xfrm>
          <a:prstGeom prst="rect">
            <a:avLst/>
          </a:prstGeom>
        </p:spPr>
        <p:txBody>
          <a:bodyPr vert="horz" lIns="91440" tIns="45720" rIns="91440" bIns="45720" rtlCol="0" anchor="ctr">
            <a:normAutofit/>
          </a:bodyPr>
          <a:lstStyle>
            <a:lvl1pPr>
              <a:lnSpc>
                <a:spcPct val="90000"/>
              </a:lnSpc>
              <a:spcBef>
                <a:spcPct val="0"/>
              </a:spcBef>
              <a:buNone/>
              <a:defRPr sz="4000" b="1" spc="-80">
                <a:solidFill>
                  <a:schemeClr val="accent6">
                    <a:lumMod val="50000"/>
                  </a:schemeClr>
                </a:solidFill>
                <a:latin typeface="Montserrat"/>
                <a:ea typeface="+mj-ea"/>
                <a:cs typeface="Arial"/>
              </a:defRPr>
            </a:lvl1pPr>
          </a:lstStyle>
          <a:p>
            <a:pPr>
              <a:lnSpc>
                <a:spcPct val="110000"/>
              </a:lnSpc>
            </a:pPr>
            <a:r>
              <a:rPr lang="en-NG" dirty="0"/>
              <a:t>Sustainable Social Impact Identification Framework</a:t>
            </a:r>
            <a:endParaRPr lang="en-US" dirty="0">
              <a:sym typeface="Montserrat"/>
            </a:endParaRPr>
          </a:p>
        </p:txBody>
      </p:sp>
      <p:sp>
        <p:nvSpPr>
          <p:cNvPr id="5" name="Freeform 5"/>
          <p:cNvSpPr/>
          <p:nvPr/>
        </p:nvSpPr>
        <p:spPr>
          <a:xfrm>
            <a:off x="673239" y="498401"/>
            <a:ext cx="3279001" cy="609040"/>
          </a:xfrm>
          <a:custGeom>
            <a:avLst/>
            <a:gdLst/>
            <a:ahLst/>
            <a:cxnLst/>
            <a:rect l="l" t="t" r="r" b="b"/>
            <a:pathLst>
              <a:path w="7935376" h="1488415">
                <a:moveTo>
                  <a:pt x="0" y="0"/>
                </a:moveTo>
                <a:lnTo>
                  <a:pt x="7935375" y="0"/>
                </a:lnTo>
                <a:lnTo>
                  <a:pt x="7935375" y="1488415"/>
                </a:lnTo>
                <a:lnTo>
                  <a:pt x="0" y="1488415"/>
                </a:lnTo>
                <a:lnTo>
                  <a:pt x="0" y="0"/>
                </a:lnTo>
                <a:close/>
              </a:path>
            </a:pathLst>
          </a:custGeom>
          <a:blipFill>
            <a:blip r:embed="rId3"/>
            <a:stretch>
              <a:fillRect b="-36173"/>
            </a:stretch>
          </a:blipFill>
        </p:spPr>
        <p:txBody>
          <a:bodyPr/>
          <a:lstStyle/>
          <a:p>
            <a:endParaRPr lang="en-NG" sz="1200"/>
          </a:p>
        </p:txBody>
      </p:sp>
      <p:sp>
        <p:nvSpPr>
          <p:cNvPr id="6" name="TextBox 6"/>
          <p:cNvSpPr txBox="1"/>
          <p:nvPr/>
        </p:nvSpPr>
        <p:spPr>
          <a:xfrm>
            <a:off x="7718867" y="6337204"/>
            <a:ext cx="4591050" cy="269304"/>
          </a:xfrm>
          <a:prstGeom prst="rect">
            <a:avLst/>
          </a:prstGeom>
        </p:spPr>
        <p:txBody>
          <a:bodyPr lIns="0" tIns="0" rIns="0" bIns="0" rtlCol="0" anchor="t">
            <a:spAutoFit/>
          </a:bodyPr>
          <a:lstStyle/>
          <a:p>
            <a:pPr algn="ctr">
              <a:lnSpc>
                <a:spcPts val="2123"/>
              </a:lnSpc>
            </a:pPr>
            <a:r>
              <a:rPr lang="en-US" sz="1769" dirty="0">
                <a:solidFill>
                  <a:schemeClr val="bg1"/>
                </a:solidFill>
                <a:latin typeface="Montserrat"/>
                <a:ea typeface="Montserrat"/>
                <a:cs typeface="Montserrat"/>
                <a:sym typeface="Montserrat"/>
              </a:rPr>
              <a:t>www.proallyworld.com</a:t>
            </a:r>
          </a:p>
        </p:txBody>
      </p:sp>
      <p:sp>
        <p:nvSpPr>
          <p:cNvPr id="8" name="TextBox 6">
            <a:extLst>
              <a:ext uri="{FF2B5EF4-FFF2-40B4-BE49-F238E27FC236}">
                <a16:creationId xmlns:a16="http://schemas.microsoft.com/office/drawing/2014/main" id="{474E196C-DE1B-B4C7-A6B9-E47BF269857C}"/>
              </a:ext>
            </a:extLst>
          </p:cNvPr>
          <p:cNvSpPr txBox="1"/>
          <p:nvPr/>
        </p:nvSpPr>
        <p:spPr>
          <a:xfrm>
            <a:off x="595032" y="1004843"/>
            <a:ext cx="3357208" cy="236796"/>
          </a:xfrm>
          <a:prstGeom prst="rect">
            <a:avLst/>
          </a:prstGeom>
        </p:spPr>
        <p:txBody>
          <a:bodyPr wrap="square" lIns="0" tIns="0" rIns="0" bIns="0" rtlCol="0" anchor="t">
            <a:spAutoFit/>
          </a:bodyPr>
          <a:lstStyle/>
          <a:p>
            <a:pPr algn="ctr">
              <a:lnSpc>
                <a:spcPts val="2123"/>
              </a:lnSpc>
            </a:pPr>
            <a:r>
              <a:rPr lang="en-US" sz="1100" i="1" dirty="0">
                <a:solidFill>
                  <a:srgbClr val="365356"/>
                </a:solidFill>
                <a:latin typeface="Montserrat"/>
                <a:ea typeface="Montserrat"/>
                <a:cs typeface="Montserrat"/>
                <a:sym typeface="Montserrat"/>
              </a:rPr>
              <a:t>…creating structures for enduring brand trust.</a:t>
            </a:r>
          </a:p>
        </p:txBody>
      </p:sp>
      <p:sp>
        <p:nvSpPr>
          <p:cNvPr id="10" name="TextBox 9">
            <a:extLst>
              <a:ext uri="{FF2B5EF4-FFF2-40B4-BE49-F238E27FC236}">
                <a16:creationId xmlns:a16="http://schemas.microsoft.com/office/drawing/2014/main" id="{D44C3F66-AB9A-FDE6-FDB4-107D36F25169}"/>
              </a:ext>
            </a:extLst>
          </p:cNvPr>
          <p:cNvSpPr txBox="1"/>
          <p:nvPr/>
        </p:nvSpPr>
        <p:spPr>
          <a:xfrm>
            <a:off x="516824" y="6004822"/>
            <a:ext cx="6169688" cy="354777"/>
          </a:xfrm>
          <a:prstGeom prst="rect">
            <a:avLst/>
          </a:prstGeom>
          <a:noFill/>
        </p:spPr>
        <p:txBody>
          <a:bodyPr wrap="square">
            <a:spAutoFit/>
          </a:bodyPr>
          <a:lstStyle/>
          <a:p>
            <a:pPr>
              <a:lnSpc>
                <a:spcPts val="1023"/>
              </a:lnSpc>
            </a:pPr>
            <a:r>
              <a:rPr lang="en-US" sz="1200" dirty="0">
                <a:solidFill>
                  <a:srgbClr val="0B0303"/>
                </a:solidFill>
                <a:latin typeface="Montserrat"/>
                <a:ea typeface="Montserrat"/>
                <a:cs typeface="Montserrat"/>
                <a:sym typeface="Montserrat"/>
              </a:rPr>
              <a:t>PRO ALLY is an ESG Compliance and Strategic Communication Excellence Advisory firm for Energy and Extractive Companies.</a:t>
            </a:r>
          </a:p>
        </p:txBody>
      </p:sp>
      <p:sp>
        <p:nvSpPr>
          <p:cNvPr id="11" name="Subtitle 2">
            <a:extLst>
              <a:ext uri="{FF2B5EF4-FFF2-40B4-BE49-F238E27FC236}">
                <a16:creationId xmlns:a16="http://schemas.microsoft.com/office/drawing/2014/main" id="{B6616979-2AC6-DF85-E02E-7858B9C4FAD4}"/>
              </a:ext>
            </a:extLst>
          </p:cNvPr>
          <p:cNvSpPr txBox="1">
            <a:spLocks/>
          </p:cNvSpPr>
          <p:nvPr/>
        </p:nvSpPr>
        <p:spPr>
          <a:xfrm>
            <a:off x="595032" y="4334962"/>
            <a:ext cx="6247896" cy="581005"/>
          </a:xfrm>
          <a:prstGeom prst="rect">
            <a:avLst/>
          </a:prstGeom>
        </p:spPr>
        <p:txBody>
          <a:bodyPr vert="horz" lIns="0" tIns="0" rIns="0" bIns="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6">
                    <a:lumMod val="50000"/>
                  </a:schemeClr>
                </a:solidFill>
                <a:latin typeface="Montserrat"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a:solidFill>
                  <a:schemeClr val="accent6">
                    <a:lumMod val="50000"/>
                  </a:schemeClr>
                </a:solidFill>
                <a:latin typeface="Montserrat" pitchFamily="2" charset="77"/>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accent6">
                    <a:lumMod val="50000"/>
                  </a:schemeClr>
                </a:solidFill>
                <a:latin typeface="Montserrat" pitchFamily="2" charset="77"/>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accent6">
                    <a:lumMod val="50000"/>
                  </a:schemeClr>
                </a:solidFill>
                <a:latin typeface="Montserrat" pitchFamily="2" charset="77"/>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accent6">
                    <a:lumMod val="50000"/>
                  </a:schemeClr>
                </a:solidFill>
                <a:latin typeface="Montserrat" pitchFamily="2"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100" i="1" dirty="0">
                <a:latin typeface="Montserrat"/>
                <a:cs typeface="Arial"/>
              </a:rPr>
              <a:t>Designed for companies to translate their strategic SDG priorities into focused, evidence-based and measurable social impact opportunities.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32775-9DCF-AE96-4DA8-05808F7FEAF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7801C6E-A3C0-43EE-7955-7BC0699F8D5C}"/>
              </a:ext>
            </a:extLst>
          </p:cNvPr>
          <p:cNvSpPr>
            <a:spLocks noGrp="1"/>
          </p:cNvSpPr>
          <p:nvPr>
            <p:ph type="title"/>
          </p:nvPr>
        </p:nvSpPr>
        <p:spPr/>
        <p:txBody>
          <a:bodyPr>
            <a:normAutofit fontScale="90000"/>
          </a:bodyPr>
          <a:lstStyle/>
          <a:p>
            <a:endParaRPr lang="en-NG"/>
          </a:p>
        </p:txBody>
      </p:sp>
      <p:sp>
        <p:nvSpPr>
          <p:cNvPr id="4" name="Text Placeholder 3">
            <a:extLst>
              <a:ext uri="{FF2B5EF4-FFF2-40B4-BE49-F238E27FC236}">
                <a16:creationId xmlns:a16="http://schemas.microsoft.com/office/drawing/2014/main" id="{BC6A3B5E-C0D2-65DE-A957-29A875D43C56}"/>
              </a:ext>
            </a:extLst>
          </p:cNvPr>
          <p:cNvSpPr>
            <a:spLocks noGrp="1"/>
          </p:cNvSpPr>
          <p:nvPr>
            <p:ph type="body" sz="quarter" idx="17"/>
          </p:nvPr>
        </p:nvSpPr>
        <p:spPr/>
        <p:txBody>
          <a:bodyPr/>
          <a:lstStyle/>
          <a:p>
            <a:r>
              <a:rPr lang="en-NG" dirty="0"/>
              <a:t>PRO ALLY Intellectual Property and Confidentiality</a:t>
            </a:r>
          </a:p>
        </p:txBody>
      </p:sp>
      <p:sp>
        <p:nvSpPr>
          <p:cNvPr id="5" name="Slide Number Placeholder 4">
            <a:extLst>
              <a:ext uri="{FF2B5EF4-FFF2-40B4-BE49-F238E27FC236}">
                <a16:creationId xmlns:a16="http://schemas.microsoft.com/office/drawing/2014/main" id="{ADEC567D-1EC5-9EDA-D82F-8F1873142BDA}"/>
              </a:ext>
            </a:extLst>
          </p:cNvPr>
          <p:cNvSpPr>
            <a:spLocks noGrp="1"/>
          </p:cNvSpPr>
          <p:nvPr>
            <p:ph type="sldNum" sz="quarter" idx="4"/>
          </p:nvPr>
        </p:nvSpPr>
        <p:spPr/>
        <p:txBody>
          <a:bodyPr/>
          <a:lstStyle/>
          <a:p>
            <a:fld id="{EFA9F64F-DF55-4F35-846F-7D0A41A02AF4}" type="slidenum">
              <a:rPr lang="en-US" smtClean="0"/>
              <a:pPr/>
              <a:t>2</a:t>
            </a:fld>
            <a:endParaRPr lang="en-US"/>
          </a:p>
        </p:txBody>
      </p:sp>
      <p:sp>
        <p:nvSpPr>
          <p:cNvPr id="7" name="Rectangle 2">
            <a:extLst>
              <a:ext uri="{FF2B5EF4-FFF2-40B4-BE49-F238E27FC236}">
                <a16:creationId xmlns:a16="http://schemas.microsoft.com/office/drawing/2014/main" id="{F7003C3A-D1FB-2102-6867-142DEB5AC7C0}"/>
              </a:ext>
            </a:extLst>
          </p:cNvPr>
          <p:cNvSpPr>
            <a:spLocks noGrp="1" noChangeArrowheads="1"/>
          </p:cNvSpPr>
          <p:nvPr>
            <p:ph type="body" sz="quarter" idx="26"/>
          </p:nvPr>
        </p:nvSpPr>
        <p:spPr bwMode="auto">
          <a:xfrm>
            <a:off x="313764" y="1023510"/>
            <a:ext cx="11341769" cy="1723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0960" tIns="30480" rIns="60960" bIns="30480" numCol="1" rtlCol="0"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GB" dirty="0">
                <a:solidFill>
                  <a:schemeClr val="accent6">
                    <a:lumMod val="50000"/>
                  </a:schemeClr>
                </a:solidFill>
                <a:latin typeface="Montserrat" pitchFamily="2" charset="77"/>
              </a:rPr>
              <a:t>​This brochure and all content contained herein, including concepts, methodologies, creative ideas, frameworks, visuals, storylines, titles, trademarks and other materials, are the exclusive intellectual property of PRO ALLY.</a:t>
            </a:r>
          </a:p>
          <a:p>
            <a:endParaRPr lang="en-GB" dirty="0">
              <a:solidFill>
                <a:schemeClr val="accent6">
                  <a:lumMod val="50000"/>
                </a:schemeClr>
              </a:solidFill>
              <a:latin typeface="Montserrat" pitchFamily="2" charset="77"/>
            </a:endParaRPr>
          </a:p>
          <a:p>
            <a:r>
              <a:rPr lang="en-GB" dirty="0">
                <a:solidFill>
                  <a:schemeClr val="accent6">
                    <a:lumMod val="50000"/>
                  </a:schemeClr>
                </a:solidFill>
                <a:latin typeface="Montserrat" pitchFamily="2" charset="77"/>
              </a:rPr>
              <a:t>The contents are confidential and provided solely for the recipient’s information and evaluation. No part of this brochure may be reproduced, distributed, shared, adapted, disclosed or used without the prior written consent of PRO ALLY.</a:t>
            </a:r>
          </a:p>
          <a:p>
            <a:endParaRPr lang="en-GB" dirty="0">
              <a:solidFill>
                <a:schemeClr val="accent6">
                  <a:lumMod val="50000"/>
                </a:schemeClr>
              </a:solidFill>
              <a:latin typeface="Montserrat" pitchFamily="2" charset="77"/>
            </a:endParaRPr>
          </a:p>
          <a:p>
            <a:r>
              <a:rPr lang="en-GB" dirty="0">
                <a:solidFill>
                  <a:schemeClr val="accent6">
                    <a:lumMod val="50000"/>
                  </a:schemeClr>
                </a:solidFill>
                <a:latin typeface="Montserrat" pitchFamily="2" charset="77"/>
              </a:rPr>
              <a:t>By accessing or reviewing this material, the recipient agrees to respect the confidentiality and intellectual property rights associated with its contents and to refrain from using or sharing any proprietary concepts or materials without explicit authorisation.</a:t>
            </a:r>
          </a:p>
          <a:p>
            <a:endParaRPr lang="en-GB" dirty="0">
              <a:solidFill>
                <a:schemeClr val="accent6">
                  <a:lumMod val="50000"/>
                </a:schemeClr>
              </a:solidFill>
              <a:latin typeface="Montserrat" pitchFamily="2" charset="77"/>
            </a:endParaRPr>
          </a:p>
          <a:p>
            <a:r>
              <a:rPr lang="en-GB" dirty="0">
                <a:solidFill>
                  <a:schemeClr val="accent6">
                    <a:lumMod val="50000"/>
                  </a:schemeClr>
                </a:solidFill>
                <a:latin typeface="Montserrat" pitchFamily="2" charset="77"/>
              </a:rPr>
              <a:t>For permissions or enquiries, please contact </a:t>
            </a:r>
            <a:r>
              <a:rPr lang="en-GB" dirty="0">
                <a:solidFill>
                  <a:schemeClr val="accent6">
                    <a:lumMod val="50000"/>
                  </a:schemeClr>
                </a:solidFill>
                <a:latin typeface="Montserrat" pitchFamily="2" charset="77"/>
                <a:hlinkClick r:id="rId2">
                  <a:extLst>
                    <a:ext uri="{A12FA001-AC4F-418D-AE19-62706E023703}">
                      <ahyp:hlinkClr xmlns:ahyp="http://schemas.microsoft.com/office/drawing/2018/hyperlinkcolor" val="tx"/>
                    </a:ext>
                  </a:extLst>
                </a:hlinkClick>
              </a:rPr>
              <a:t>legal@proallyworld.com</a:t>
            </a:r>
            <a:r>
              <a:rPr lang="en-GB" dirty="0">
                <a:solidFill>
                  <a:schemeClr val="accent6">
                    <a:lumMod val="50000"/>
                  </a:schemeClr>
                </a:solidFill>
                <a:latin typeface="Montserrat" pitchFamily="2" charset="77"/>
              </a:rPr>
              <a:t>.</a:t>
            </a:r>
          </a:p>
        </p:txBody>
      </p:sp>
      <p:sp>
        <p:nvSpPr>
          <p:cNvPr id="2" name="Rectangle 1">
            <a:extLst>
              <a:ext uri="{FF2B5EF4-FFF2-40B4-BE49-F238E27FC236}">
                <a16:creationId xmlns:a16="http://schemas.microsoft.com/office/drawing/2014/main" id="{593F1193-7DC8-8E51-36FD-D53CA4AFBC0D}"/>
              </a:ext>
            </a:extLst>
          </p:cNvPr>
          <p:cNvSpPr>
            <a:spLocks noChangeArrowheads="1"/>
          </p:cNvSpPr>
          <p:nvPr/>
        </p:nvSpPr>
        <p:spPr bwMode="auto">
          <a:xfrm>
            <a:off x="3860800" y="5397580"/>
            <a:ext cx="3862917" cy="225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0960" tIns="30480" rIns="60960" bIns="30480" numCol="1" anchor="ctr" anchorCtr="0" compatLnSpc="1">
            <a:prstTxWarp prst="textNoShape">
              <a:avLst/>
            </a:prstTxWarp>
            <a:spAutoFit/>
          </a:bodyPr>
          <a:lstStyle/>
          <a:p>
            <a:pPr defTabSz="609630" eaLnBrk="0" fontAlgn="base" hangingPunct="0">
              <a:spcBef>
                <a:spcPct val="0"/>
              </a:spcBef>
              <a:spcAft>
                <a:spcPct val="0"/>
              </a:spcAft>
            </a:pPr>
            <a:r>
              <a:rPr lang="en-NG" altLang="en-NG" sz="1067" b="1">
                <a:solidFill>
                  <a:srgbClr val="000000"/>
                </a:solidFill>
                <a:latin typeface="Montserrat" pitchFamily="2" charset="77"/>
              </a:rPr>
              <a:t>Copyright © [PRO ALLY], [2026]. All Rights Reserved.</a:t>
            </a:r>
            <a:endParaRPr lang="en-NG" altLang="en-NG" sz="1067">
              <a:latin typeface="Montserrat" pitchFamily="2" charset="77"/>
            </a:endParaRPr>
          </a:p>
        </p:txBody>
      </p:sp>
    </p:spTree>
    <p:extLst>
      <p:ext uri="{BB962C8B-B14F-4D97-AF65-F5344CB8AC3E}">
        <p14:creationId xmlns:p14="http://schemas.microsoft.com/office/powerpoint/2010/main" val="2777656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5CC4F9C-88FB-A8CC-6D40-CF6081887986}"/>
              </a:ext>
            </a:extLst>
          </p:cNvPr>
          <p:cNvSpPr>
            <a:spLocks noGrp="1"/>
          </p:cNvSpPr>
          <p:nvPr>
            <p:ph type="body" sz="quarter" idx="26"/>
          </p:nvPr>
        </p:nvSpPr>
        <p:spPr>
          <a:xfrm>
            <a:off x="313763" y="929862"/>
            <a:ext cx="11307735" cy="5501696"/>
          </a:xfrm>
        </p:spPr>
        <p:txBody>
          <a:bodyPr>
            <a:noAutofit/>
          </a:bodyPr>
          <a:lstStyle/>
          <a:p>
            <a:r>
              <a:rPr lang="en-GB" dirty="0"/>
              <a:t>Organisations increasingly seek to move beyond traditional Corporate Social Responsibility (CSR) to create social impact that is strategic, meaningful and measurable. Yet, with so many causes worthy of attention, the challenge remains, where should an organisation focus its efforts to create the greatest and most lasting impact?</a:t>
            </a:r>
          </a:p>
          <a:p>
            <a:r>
              <a:rPr lang="en-GB" dirty="0"/>
              <a:t>PRO ALLY’s Social Impact Identification Methodology combines company-led strategic alignment with a needs-led understanding of communities, bringing together the best of both approaches. It provides a practical, evidence-led framework to help organisations translate their ambitions and Sustainable Development Goal (SDG) priorities into a focused portfolio of high-value social impact opportunities.</a:t>
            </a:r>
          </a:p>
          <a:p>
            <a:r>
              <a:rPr lang="en-GB" dirty="0"/>
              <a:t>The process begins by defining the organisation’s impact ambition and establishing its Primary and Secondary SDG priorities. Primary SDGs represent the areas where the organisation seeks to lead and make a distinctive contribution, while Secondary SDGs identify complementary areas where it can extend its impact.</a:t>
            </a:r>
          </a:p>
          <a:p>
            <a:r>
              <a:rPr lang="en-GB" dirty="0"/>
              <a:t>Building on these priorities, PRO ALLY explores relevant social and environmental challenges through stakeholder engagement, community insights, evidence gathering and root-cause analysis. This ensures that opportunities are grounded in genuine needs, while remaining aligned with the organisation’s strategic objectives and capabilities.</a:t>
            </a:r>
          </a:p>
          <a:p>
            <a:r>
              <a:rPr lang="en-GB" dirty="0"/>
              <a:t>At the heart of the methodology is the intersection of three critical dimensions: Community Need × SDG Relevance × Organisational Capability. This enables organisations to identify where their resources, expertise and influence can create meaningful change. Opportunities are then prioritised based on impact potential, strategic alignment, stakeholder support, feasibility, scalability and sustainability.</a:t>
            </a:r>
          </a:p>
          <a:p>
            <a:endParaRPr lang="en-GB" dirty="0"/>
          </a:p>
          <a:p>
            <a:endParaRPr lang="en-GB" dirty="0"/>
          </a:p>
          <a:p>
            <a:endParaRPr lang="en-NG" dirty="0"/>
          </a:p>
        </p:txBody>
      </p:sp>
      <p:sp>
        <p:nvSpPr>
          <p:cNvPr id="3" name="Title 2">
            <a:extLst>
              <a:ext uri="{FF2B5EF4-FFF2-40B4-BE49-F238E27FC236}">
                <a16:creationId xmlns:a16="http://schemas.microsoft.com/office/drawing/2014/main" id="{6FFF3750-157F-42E2-54CD-6A74219D26AA}"/>
              </a:ext>
            </a:extLst>
          </p:cNvPr>
          <p:cNvSpPr>
            <a:spLocks noGrp="1"/>
          </p:cNvSpPr>
          <p:nvPr>
            <p:ph type="title"/>
          </p:nvPr>
        </p:nvSpPr>
        <p:spPr/>
        <p:txBody>
          <a:bodyPr>
            <a:normAutofit fontScale="90000"/>
          </a:bodyPr>
          <a:lstStyle/>
          <a:p>
            <a:r>
              <a:rPr lang="en-NG" dirty="0"/>
              <a:t>TURNING STRATEGIC AMBITION INTO MEASURABLE SOCIAL IMPACT</a:t>
            </a:r>
          </a:p>
        </p:txBody>
      </p:sp>
      <p:sp>
        <p:nvSpPr>
          <p:cNvPr id="4" name="Text Placeholder 3">
            <a:extLst>
              <a:ext uri="{FF2B5EF4-FFF2-40B4-BE49-F238E27FC236}">
                <a16:creationId xmlns:a16="http://schemas.microsoft.com/office/drawing/2014/main" id="{47F444F4-0362-5C61-28C9-07930FA80ED8}"/>
              </a:ext>
            </a:extLst>
          </p:cNvPr>
          <p:cNvSpPr>
            <a:spLocks noGrp="1"/>
          </p:cNvSpPr>
          <p:nvPr>
            <p:ph type="body" sz="quarter" idx="17"/>
          </p:nvPr>
        </p:nvSpPr>
        <p:spPr>
          <a:xfrm>
            <a:off x="313763" y="497428"/>
            <a:ext cx="10347050" cy="419100"/>
          </a:xfrm>
        </p:spPr>
        <p:txBody>
          <a:bodyPr/>
          <a:lstStyle/>
          <a:p>
            <a:r>
              <a:rPr lang="en-NG" dirty="0"/>
              <a:t>PRO ALLY SOCIAL IMPACT IDENTIFICATION METHODOLOGY</a:t>
            </a:r>
          </a:p>
        </p:txBody>
      </p:sp>
      <p:sp>
        <p:nvSpPr>
          <p:cNvPr id="5" name="Slide Number Placeholder 4">
            <a:extLst>
              <a:ext uri="{FF2B5EF4-FFF2-40B4-BE49-F238E27FC236}">
                <a16:creationId xmlns:a16="http://schemas.microsoft.com/office/drawing/2014/main" id="{AFC912F8-54BA-E0F5-4E0A-9A6411DD4548}"/>
              </a:ext>
            </a:extLst>
          </p:cNvPr>
          <p:cNvSpPr>
            <a:spLocks noGrp="1"/>
          </p:cNvSpPr>
          <p:nvPr>
            <p:ph type="sldNum" sz="quarter" idx="4"/>
          </p:nvPr>
        </p:nvSpPr>
        <p:spPr/>
        <p:txBody>
          <a:bodyPr/>
          <a:lstStyle/>
          <a:p>
            <a:fld id="{EFA9F64F-DF55-4F35-846F-7D0A41A02AF4}" type="slidenum">
              <a:rPr lang="en-US" smtClean="0"/>
              <a:pPr/>
              <a:t>3</a:t>
            </a:fld>
            <a:endParaRPr lang="en-US" dirty="0"/>
          </a:p>
        </p:txBody>
      </p:sp>
      <p:grpSp>
        <p:nvGrpSpPr>
          <p:cNvPr id="7" name="Group 6">
            <a:extLst>
              <a:ext uri="{FF2B5EF4-FFF2-40B4-BE49-F238E27FC236}">
                <a16:creationId xmlns:a16="http://schemas.microsoft.com/office/drawing/2014/main" id="{B3542826-A21D-1E4B-8E31-C6E2635F309E}"/>
              </a:ext>
            </a:extLst>
          </p:cNvPr>
          <p:cNvGrpSpPr/>
          <p:nvPr/>
        </p:nvGrpSpPr>
        <p:grpSpPr>
          <a:xfrm>
            <a:off x="9215841" y="4055338"/>
            <a:ext cx="2619261" cy="2428364"/>
            <a:chOff x="4679189" y="3003433"/>
            <a:chExt cx="2833619" cy="2620307"/>
          </a:xfrm>
        </p:grpSpPr>
        <p:sp>
          <p:nvSpPr>
            <p:cNvPr id="8" name="Oval 7">
              <a:extLst>
                <a:ext uri="{FF2B5EF4-FFF2-40B4-BE49-F238E27FC236}">
                  <a16:creationId xmlns:a16="http://schemas.microsoft.com/office/drawing/2014/main" id="{E240A56D-14FF-8C3E-BA5E-03F41DB102A3}"/>
                </a:ext>
              </a:extLst>
            </p:cNvPr>
            <p:cNvSpPr/>
            <p:nvPr/>
          </p:nvSpPr>
          <p:spPr>
            <a:xfrm>
              <a:off x="4679189" y="3020032"/>
              <a:ext cx="1679501" cy="1618475"/>
            </a:xfrm>
            <a:prstGeom prst="ellipse">
              <a:avLst/>
            </a:prstGeom>
            <a:solidFill>
              <a:srgbClr val="FFC000"/>
            </a:solidFill>
            <a:ln>
              <a:solidFill>
                <a:srgbClr val="E0F4E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600">
                <a:latin typeface="Montserrat" pitchFamily="2" charset="77"/>
              </a:endParaRPr>
            </a:p>
          </p:txBody>
        </p:sp>
        <p:sp>
          <p:nvSpPr>
            <p:cNvPr id="9" name="Oval 8">
              <a:extLst>
                <a:ext uri="{FF2B5EF4-FFF2-40B4-BE49-F238E27FC236}">
                  <a16:creationId xmlns:a16="http://schemas.microsoft.com/office/drawing/2014/main" id="{BCA15F7F-1BCC-2DCF-5538-D538B95BB583}"/>
                </a:ext>
              </a:extLst>
            </p:cNvPr>
            <p:cNvSpPr/>
            <p:nvPr/>
          </p:nvSpPr>
          <p:spPr>
            <a:xfrm>
              <a:off x="5833307" y="3003433"/>
              <a:ext cx="1679501" cy="1618475"/>
            </a:xfrm>
            <a:prstGeom prst="ellipse">
              <a:avLst/>
            </a:prstGeom>
            <a:solidFill>
              <a:srgbClr val="1C8261"/>
            </a:solidFill>
            <a:ln>
              <a:solidFill>
                <a:srgbClr val="EEEFF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600">
                <a:latin typeface="Montserrat" pitchFamily="2" charset="77"/>
              </a:endParaRPr>
            </a:p>
          </p:txBody>
        </p:sp>
        <p:sp>
          <p:nvSpPr>
            <p:cNvPr id="10" name="Oval 9">
              <a:extLst>
                <a:ext uri="{FF2B5EF4-FFF2-40B4-BE49-F238E27FC236}">
                  <a16:creationId xmlns:a16="http://schemas.microsoft.com/office/drawing/2014/main" id="{8977A193-FF8E-2E82-DE4E-D58376736C86}"/>
                </a:ext>
              </a:extLst>
            </p:cNvPr>
            <p:cNvSpPr/>
            <p:nvPr/>
          </p:nvSpPr>
          <p:spPr>
            <a:xfrm>
              <a:off x="5161507" y="4005265"/>
              <a:ext cx="1679501" cy="1618475"/>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600">
                <a:latin typeface="Montserrat" pitchFamily="2" charset="77"/>
              </a:endParaRPr>
            </a:p>
          </p:txBody>
        </p:sp>
        <p:sp>
          <p:nvSpPr>
            <p:cNvPr id="11" name="TextBox 10">
              <a:extLst>
                <a:ext uri="{FF2B5EF4-FFF2-40B4-BE49-F238E27FC236}">
                  <a16:creationId xmlns:a16="http://schemas.microsoft.com/office/drawing/2014/main" id="{51FF64F1-F6D9-49C6-D02B-74DE7B484F4B}"/>
                </a:ext>
              </a:extLst>
            </p:cNvPr>
            <p:cNvSpPr txBox="1"/>
            <p:nvPr/>
          </p:nvSpPr>
          <p:spPr>
            <a:xfrm>
              <a:off x="4790523" y="3590656"/>
              <a:ext cx="1003418" cy="338746"/>
            </a:xfrm>
            <a:prstGeom prst="rect">
              <a:avLst/>
            </a:prstGeom>
            <a:noFill/>
          </p:spPr>
          <p:txBody>
            <a:bodyPr wrap="square" lIns="18288" tIns="18288" rIns="18288" bIns="18288" anchor="t">
              <a:spAutoFit/>
            </a:bodyPr>
            <a:lstStyle/>
            <a:p>
              <a:pPr algn="ctr"/>
              <a:r>
                <a:rPr sz="900" b="1" dirty="0">
                  <a:solidFill>
                    <a:srgbClr val="125740"/>
                  </a:solidFill>
                  <a:latin typeface="Montserrat" pitchFamily="2" charset="77"/>
                </a:rPr>
                <a:t>COMMUNITY
NEED</a:t>
              </a:r>
            </a:p>
          </p:txBody>
        </p:sp>
        <p:sp>
          <p:nvSpPr>
            <p:cNvPr id="12" name="TextBox 11">
              <a:extLst>
                <a:ext uri="{FF2B5EF4-FFF2-40B4-BE49-F238E27FC236}">
                  <a16:creationId xmlns:a16="http://schemas.microsoft.com/office/drawing/2014/main" id="{534283D9-7D2C-AEDA-BCA0-3F2E36BE4753}"/>
                </a:ext>
              </a:extLst>
            </p:cNvPr>
            <p:cNvSpPr txBox="1"/>
            <p:nvPr/>
          </p:nvSpPr>
          <p:spPr>
            <a:xfrm>
              <a:off x="6242416" y="3565394"/>
              <a:ext cx="861282" cy="338746"/>
            </a:xfrm>
            <a:prstGeom prst="rect">
              <a:avLst/>
            </a:prstGeom>
            <a:noFill/>
          </p:spPr>
          <p:txBody>
            <a:bodyPr wrap="square" lIns="18288" tIns="18288" rIns="18288" bIns="18288" anchor="t">
              <a:spAutoFit/>
            </a:bodyPr>
            <a:lstStyle/>
            <a:p>
              <a:pPr algn="ctr"/>
              <a:r>
                <a:rPr sz="900" b="1" dirty="0">
                  <a:solidFill>
                    <a:srgbClr val="FFC000"/>
                  </a:solidFill>
                  <a:latin typeface="Montserrat" pitchFamily="2" charset="77"/>
                </a:rPr>
                <a:t>SDG
RELEVANCE</a:t>
              </a:r>
            </a:p>
          </p:txBody>
        </p:sp>
        <p:sp>
          <p:nvSpPr>
            <p:cNvPr id="13" name="TextBox 12">
              <a:extLst>
                <a:ext uri="{FF2B5EF4-FFF2-40B4-BE49-F238E27FC236}">
                  <a16:creationId xmlns:a16="http://schemas.microsoft.com/office/drawing/2014/main" id="{C3B3D87F-6A30-A71B-7B12-FC025526E753}"/>
                </a:ext>
              </a:extLst>
            </p:cNvPr>
            <p:cNvSpPr txBox="1"/>
            <p:nvPr/>
          </p:nvSpPr>
          <p:spPr>
            <a:xfrm>
              <a:off x="5381133" y="4789082"/>
              <a:ext cx="1291924" cy="338746"/>
            </a:xfrm>
            <a:prstGeom prst="rect">
              <a:avLst/>
            </a:prstGeom>
            <a:noFill/>
          </p:spPr>
          <p:txBody>
            <a:bodyPr wrap="square" lIns="18288" tIns="18288" rIns="18288" bIns="18288" anchor="t">
              <a:spAutoFit/>
            </a:bodyPr>
            <a:lstStyle/>
            <a:p>
              <a:pPr algn="ctr"/>
              <a:r>
                <a:rPr sz="900" b="1" dirty="0">
                  <a:solidFill>
                    <a:schemeClr val="bg1"/>
                  </a:solidFill>
                  <a:latin typeface="Montserrat" pitchFamily="2" charset="77"/>
                </a:rPr>
                <a:t>ORGANISATIONAL
CAPABILITY</a:t>
              </a:r>
            </a:p>
          </p:txBody>
        </p:sp>
        <p:sp>
          <p:nvSpPr>
            <p:cNvPr id="14" name="Oval 13">
              <a:extLst>
                <a:ext uri="{FF2B5EF4-FFF2-40B4-BE49-F238E27FC236}">
                  <a16:creationId xmlns:a16="http://schemas.microsoft.com/office/drawing/2014/main" id="{C539592F-6F0F-D102-8667-7D177D32B170}"/>
                </a:ext>
              </a:extLst>
            </p:cNvPr>
            <p:cNvSpPr/>
            <p:nvPr/>
          </p:nvSpPr>
          <p:spPr>
            <a:xfrm>
              <a:off x="5502321" y="3732568"/>
              <a:ext cx="868680" cy="868680"/>
            </a:xfrm>
            <a:prstGeom prst="ellipse">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600" dirty="0">
                <a:solidFill>
                  <a:schemeClr val="accent6">
                    <a:lumMod val="50000"/>
                  </a:schemeClr>
                </a:solidFill>
                <a:latin typeface="Montserrat" pitchFamily="2" charset="77"/>
              </a:endParaRPr>
            </a:p>
          </p:txBody>
        </p:sp>
        <p:sp>
          <p:nvSpPr>
            <p:cNvPr id="15" name="TextBox 14">
              <a:extLst>
                <a:ext uri="{FF2B5EF4-FFF2-40B4-BE49-F238E27FC236}">
                  <a16:creationId xmlns:a16="http://schemas.microsoft.com/office/drawing/2014/main" id="{FEBE5856-E7D2-0097-DA68-76AE217423CA}"/>
                </a:ext>
              </a:extLst>
            </p:cNvPr>
            <p:cNvSpPr txBox="1"/>
            <p:nvPr/>
          </p:nvSpPr>
          <p:spPr>
            <a:xfrm>
              <a:off x="5523220" y="4005265"/>
              <a:ext cx="841625" cy="272325"/>
            </a:xfrm>
            <a:prstGeom prst="rect">
              <a:avLst/>
            </a:prstGeom>
            <a:noFill/>
          </p:spPr>
          <p:txBody>
            <a:bodyPr wrap="square" lIns="18288" tIns="18288" rIns="18288" bIns="18288" anchor="t">
              <a:spAutoFit/>
            </a:bodyPr>
            <a:lstStyle/>
            <a:p>
              <a:pPr algn="ctr"/>
              <a:r>
                <a:rPr lang="en-US" sz="700" b="1" dirty="0">
                  <a:solidFill>
                    <a:srgbClr val="0B0303"/>
                  </a:solidFill>
                  <a:latin typeface="Montserrat" pitchFamily="2" charset="77"/>
                </a:rPr>
                <a:t>IMPACT </a:t>
              </a:r>
              <a:r>
                <a:rPr sz="700" b="1" dirty="0">
                  <a:solidFill>
                    <a:srgbClr val="0B0303"/>
                  </a:solidFill>
                  <a:latin typeface="Montserrat" pitchFamily="2" charset="77"/>
                </a:rPr>
                <a:t>
</a:t>
              </a:r>
              <a:r>
                <a:rPr lang="en-US" sz="700" b="1" dirty="0">
                  <a:solidFill>
                    <a:srgbClr val="0B0303"/>
                  </a:solidFill>
                  <a:latin typeface="Montserrat" pitchFamily="2" charset="77"/>
                </a:rPr>
                <a:t>OPPORTUNITY</a:t>
              </a:r>
              <a:endParaRPr sz="700" b="1" dirty="0">
                <a:solidFill>
                  <a:srgbClr val="0B0303"/>
                </a:solidFill>
                <a:latin typeface="Montserrat" pitchFamily="2" charset="77"/>
              </a:endParaRPr>
            </a:p>
          </p:txBody>
        </p:sp>
      </p:grpSp>
      <p:sp>
        <p:nvSpPr>
          <p:cNvPr id="16" name="Text Placeholder 1">
            <a:extLst>
              <a:ext uri="{FF2B5EF4-FFF2-40B4-BE49-F238E27FC236}">
                <a16:creationId xmlns:a16="http://schemas.microsoft.com/office/drawing/2014/main" id="{5FB18498-9A26-26E8-84FF-53EA103D842A}"/>
              </a:ext>
            </a:extLst>
          </p:cNvPr>
          <p:cNvSpPr txBox="1">
            <a:spLocks/>
          </p:cNvSpPr>
          <p:nvPr/>
        </p:nvSpPr>
        <p:spPr>
          <a:xfrm>
            <a:off x="296027" y="4042249"/>
            <a:ext cx="9133418" cy="223584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200" b="0" kern="1200">
                <a:solidFill>
                  <a:srgbClr val="125740"/>
                </a:solidFill>
                <a:latin typeface="Montserrat"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a:solidFill>
                  <a:schemeClr val="accent6">
                    <a:lumMod val="50000"/>
                  </a:schemeClr>
                </a:solidFill>
                <a:latin typeface="Montserrat" pitchFamily="2" charset="77"/>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accent6">
                    <a:lumMod val="50000"/>
                  </a:schemeClr>
                </a:solidFill>
                <a:latin typeface="Montserrat" pitchFamily="2" charset="77"/>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accent6">
                    <a:lumMod val="50000"/>
                  </a:schemeClr>
                </a:solidFill>
                <a:latin typeface="Montserrat" pitchFamily="2" charset="77"/>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accent6">
                    <a:lumMod val="50000"/>
                  </a:schemeClr>
                </a:solidFill>
                <a:latin typeface="Montserrat" pitchFamily="2"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Through a structured process of </a:t>
            </a:r>
            <a:r>
              <a:rPr lang="en-GB" b="1" dirty="0"/>
              <a:t>Define → Align → Explore → Diagnose → Match → Prioritise → Validate → Design → Measure</a:t>
            </a:r>
            <a:r>
              <a:rPr lang="en-GB" dirty="0"/>
              <a:t>, the strongest opportunities are developed into clear impact theses, theories of change and measurement frameworks that connect activities and investment to measurable outcomes and long-term impact.</a:t>
            </a:r>
          </a:p>
          <a:p>
            <a:r>
              <a:rPr lang="en-GB" dirty="0"/>
              <a:t>The result is a focused, credible and measurable impact portfolio that enables organisations to move from intention to action, and from isolated initiatives to sustainable, scalable social impact.</a:t>
            </a:r>
          </a:p>
          <a:p>
            <a:r>
              <a:rPr lang="en-GB" dirty="0"/>
              <a:t>Our Promise is that you will create </a:t>
            </a:r>
            <a:r>
              <a:rPr lang="en-GB" i="1" dirty="0"/>
              <a:t>the right impact opportunity, for the right communities, aligned with the right priorities and measured for meaningful change.</a:t>
            </a:r>
            <a:endParaRPr lang="en-GB" dirty="0"/>
          </a:p>
          <a:p>
            <a:r>
              <a:rPr lang="en-GB" dirty="0"/>
              <a:t>Designed to be customised by sector, geography, organisational maturity, stakeholder priorities and SDG focus, the PRO ALLY methodology offers a flexible and repeatable framework for organisations at every stage of their social impact journey.</a:t>
            </a:r>
          </a:p>
        </p:txBody>
      </p:sp>
      <p:sp>
        <p:nvSpPr>
          <p:cNvPr id="17" name="TextBox 16">
            <a:extLst>
              <a:ext uri="{FF2B5EF4-FFF2-40B4-BE49-F238E27FC236}">
                <a16:creationId xmlns:a16="http://schemas.microsoft.com/office/drawing/2014/main" id="{9B98645A-81E1-3C49-7677-9BEE3F55C1B7}"/>
              </a:ext>
            </a:extLst>
          </p:cNvPr>
          <p:cNvSpPr txBox="1"/>
          <p:nvPr/>
        </p:nvSpPr>
        <p:spPr>
          <a:xfrm>
            <a:off x="5155508" y="6454602"/>
            <a:ext cx="1219949" cy="160044"/>
          </a:xfrm>
          <a:prstGeom prst="rect">
            <a:avLst/>
          </a:prstGeom>
          <a:noFill/>
        </p:spPr>
        <p:txBody>
          <a:bodyPr wrap="none" lIns="18288" tIns="18288" rIns="18288" bIns="18288" anchor="t">
            <a:spAutoFit/>
          </a:bodyPr>
          <a:lstStyle/>
          <a:p>
            <a:pPr algn="l"/>
            <a:r>
              <a:rPr lang="en-US" sz="800" b="0" dirty="0">
                <a:solidFill>
                  <a:schemeClr val="accent6">
                    <a:lumMod val="50000"/>
                  </a:schemeClr>
                </a:solidFill>
                <a:latin typeface="Montserrat" pitchFamily="2" charset="77"/>
              </a:rPr>
              <a:t>www.proallyworld.com</a:t>
            </a:r>
            <a:endParaRPr sz="800" b="0" dirty="0">
              <a:solidFill>
                <a:schemeClr val="accent6">
                  <a:lumMod val="50000"/>
                </a:schemeClr>
              </a:solidFill>
              <a:latin typeface="Montserrat" pitchFamily="2" charset="77"/>
            </a:endParaRPr>
          </a:p>
        </p:txBody>
      </p:sp>
    </p:spTree>
    <p:extLst>
      <p:ext uri="{BB962C8B-B14F-4D97-AF65-F5344CB8AC3E}">
        <p14:creationId xmlns:p14="http://schemas.microsoft.com/office/powerpoint/2010/main" val="33821817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C86B46A-2823-B08C-670F-C697C2B06D08}"/>
              </a:ext>
            </a:extLst>
          </p:cNvPr>
          <p:cNvSpPr>
            <a:spLocks noGrp="1"/>
          </p:cNvSpPr>
          <p:nvPr>
            <p:ph sz="quarter" idx="15"/>
          </p:nvPr>
        </p:nvSpPr>
        <p:spPr>
          <a:xfrm>
            <a:off x="304799" y="1899202"/>
            <a:ext cx="5719482" cy="1509328"/>
          </a:xfrm>
        </p:spPr>
        <p:txBody>
          <a:bodyPr>
            <a:noAutofit/>
          </a:bodyPr>
          <a:lstStyle/>
          <a:p>
            <a:pPr marL="0" indent="0">
              <a:buNone/>
            </a:pPr>
            <a:r>
              <a:rPr lang="en-GB" sz="1100" dirty="0"/>
              <a:t>A company-led approach provides strategic direction by aligning social impact ambitions with corporate priorities and the United Nations Sustainable Development Goals (SDGs). Then we identify the social issues and opportunities within those boundaries.</a:t>
            </a:r>
          </a:p>
          <a:p>
            <a:pPr marL="0" indent="0">
              <a:buNone/>
            </a:pPr>
            <a:r>
              <a:rPr lang="en-GB" sz="1100" dirty="0"/>
              <a:t>However, a company-led approach risks prioritising corporate interests over genuine community needs,.</a:t>
            </a:r>
          </a:p>
          <a:p>
            <a:pPr marL="0" indent="0">
              <a:buNone/>
            </a:pPr>
            <a:endParaRPr lang="en-GB" sz="1100" dirty="0"/>
          </a:p>
          <a:p>
            <a:pPr marL="0" indent="0">
              <a:buNone/>
            </a:pPr>
            <a:endParaRPr lang="en-NG" sz="1100" dirty="0"/>
          </a:p>
        </p:txBody>
      </p:sp>
      <p:sp>
        <p:nvSpPr>
          <p:cNvPr id="4" name="Content Placeholder 3">
            <a:extLst>
              <a:ext uri="{FF2B5EF4-FFF2-40B4-BE49-F238E27FC236}">
                <a16:creationId xmlns:a16="http://schemas.microsoft.com/office/drawing/2014/main" id="{CB4805C2-0181-7680-1742-1C7A3285E220}"/>
              </a:ext>
            </a:extLst>
          </p:cNvPr>
          <p:cNvSpPr>
            <a:spLocks noGrp="1"/>
          </p:cNvSpPr>
          <p:nvPr>
            <p:ph sz="half" idx="30"/>
          </p:nvPr>
        </p:nvSpPr>
        <p:spPr>
          <a:xfrm>
            <a:off x="313764" y="4793527"/>
            <a:ext cx="10848000" cy="1318206"/>
          </a:xfrm>
        </p:spPr>
        <p:txBody>
          <a:bodyPr>
            <a:noAutofit/>
          </a:bodyPr>
          <a:lstStyle/>
          <a:p>
            <a:r>
              <a:rPr lang="en-GB" dirty="0">
                <a:solidFill>
                  <a:schemeClr val="accent6">
                    <a:lumMod val="50000"/>
                  </a:schemeClr>
                </a:solidFill>
              </a:rPr>
              <a:t>PRO ALLY’s Social Impact Identification Methodology combines the strengths of both approaches. </a:t>
            </a:r>
          </a:p>
          <a:p>
            <a:r>
              <a:rPr lang="en-GB" dirty="0">
                <a:solidFill>
                  <a:schemeClr val="accent6">
                    <a:lumMod val="50000"/>
                  </a:schemeClr>
                </a:solidFill>
              </a:rPr>
              <a:t>By bringing together strategic alignment, community needs and organisational capability, the methodology provides a structured pathway to identify, prioritise and develop social impact opportunities that are relevant, feasible, measurable and sustainable.</a:t>
            </a:r>
          </a:p>
          <a:p>
            <a:r>
              <a:rPr lang="en-GB" dirty="0">
                <a:solidFill>
                  <a:schemeClr val="accent6">
                    <a:lumMod val="50000"/>
                  </a:schemeClr>
                </a:solidFill>
              </a:rPr>
              <a:t>The result is a framework that helps organisations move beyond isolated acts of goodwill towards purposeful, evidence-based and lasting social impact.</a:t>
            </a:r>
          </a:p>
        </p:txBody>
      </p:sp>
      <p:sp>
        <p:nvSpPr>
          <p:cNvPr id="5" name="Content Placeholder 4">
            <a:extLst>
              <a:ext uri="{FF2B5EF4-FFF2-40B4-BE49-F238E27FC236}">
                <a16:creationId xmlns:a16="http://schemas.microsoft.com/office/drawing/2014/main" id="{9AE27B72-A772-CB19-822C-24E4D6C9AB39}"/>
              </a:ext>
            </a:extLst>
          </p:cNvPr>
          <p:cNvSpPr>
            <a:spLocks noGrp="1"/>
          </p:cNvSpPr>
          <p:nvPr>
            <p:ph sz="quarter" idx="31"/>
          </p:nvPr>
        </p:nvSpPr>
        <p:spPr>
          <a:xfrm>
            <a:off x="6329081" y="1899202"/>
            <a:ext cx="5558117" cy="1584477"/>
          </a:xfrm>
        </p:spPr>
        <p:txBody>
          <a:bodyPr>
            <a:normAutofit/>
          </a:bodyPr>
          <a:lstStyle/>
          <a:p>
            <a:pPr marL="0" indent="0">
              <a:buNone/>
            </a:pPr>
            <a:r>
              <a:rPr lang="en-GB" sz="1100" dirty="0"/>
              <a:t>A needs-led approach ensures that initiatives respond to real social and environmental challenges, addressing root causes rather than symptoms.</a:t>
            </a:r>
          </a:p>
          <a:p>
            <a:pPr marL="0" indent="0">
              <a:buNone/>
            </a:pPr>
            <a:r>
              <a:rPr lang="en-GB" sz="1100" dirty="0"/>
              <a:t>However, a needs-led approach may overlook the organisation’s capabilities, strategic priorities and ability to sustain long-term interventions.</a:t>
            </a:r>
          </a:p>
        </p:txBody>
      </p:sp>
      <p:sp>
        <p:nvSpPr>
          <p:cNvPr id="6" name="Title 5">
            <a:extLst>
              <a:ext uri="{FF2B5EF4-FFF2-40B4-BE49-F238E27FC236}">
                <a16:creationId xmlns:a16="http://schemas.microsoft.com/office/drawing/2014/main" id="{8AFBFC6D-D64D-0F6E-7857-3BB69D64EAF9}"/>
              </a:ext>
            </a:extLst>
          </p:cNvPr>
          <p:cNvSpPr>
            <a:spLocks noGrp="1"/>
          </p:cNvSpPr>
          <p:nvPr>
            <p:ph type="title"/>
          </p:nvPr>
        </p:nvSpPr>
        <p:spPr/>
        <p:txBody>
          <a:bodyPr/>
          <a:lstStyle/>
          <a:p>
            <a:endParaRPr lang="en-NG"/>
          </a:p>
        </p:txBody>
      </p:sp>
      <p:sp>
        <p:nvSpPr>
          <p:cNvPr id="8" name="Text Placeholder 7">
            <a:extLst>
              <a:ext uri="{FF2B5EF4-FFF2-40B4-BE49-F238E27FC236}">
                <a16:creationId xmlns:a16="http://schemas.microsoft.com/office/drawing/2014/main" id="{2E163C94-3970-EA82-4216-40E01E19B1AC}"/>
              </a:ext>
            </a:extLst>
          </p:cNvPr>
          <p:cNvSpPr>
            <a:spLocks noGrp="1"/>
          </p:cNvSpPr>
          <p:nvPr>
            <p:ph type="body" sz="quarter" idx="26"/>
          </p:nvPr>
        </p:nvSpPr>
        <p:spPr>
          <a:xfrm>
            <a:off x="304802" y="929248"/>
            <a:ext cx="10454638" cy="857456"/>
          </a:xfrm>
        </p:spPr>
        <p:txBody>
          <a:bodyPr>
            <a:normAutofit/>
          </a:bodyPr>
          <a:lstStyle/>
          <a:p>
            <a:r>
              <a:rPr lang="en-GB" sz="1400" dirty="0">
                <a:solidFill>
                  <a:schemeClr val="accent6">
                    <a:lumMod val="50000"/>
                  </a:schemeClr>
                </a:solidFill>
              </a:rPr>
              <a:t>Identifying where an organisation should focus its social impact requires balancing two critical perspectives: what the organisation wants to stand for and what communities genuinely need.</a:t>
            </a:r>
          </a:p>
          <a:p>
            <a:endParaRPr lang="en-NG" sz="800" dirty="0">
              <a:solidFill>
                <a:schemeClr val="accent6">
                  <a:lumMod val="50000"/>
                </a:schemeClr>
              </a:solidFill>
            </a:endParaRPr>
          </a:p>
        </p:txBody>
      </p:sp>
      <p:sp>
        <p:nvSpPr>
          <p:cNvPr id="9" name="Slide Number Placeholder 8">
            <a:extLst>
              <a:ext uri="{FF2B5EF4-FFF2-40B4-BE49-F238E27FC236}">
                <a16:creationId xmlns:a16="http://schemas.microsoft.com/office/drawing/2014/main" id="{B550710E-2885-FF55-4BD9-253AB23D9BBD}"/>
              </a:ext>
            </a:extLst>
          </p:cNvPr>
          <p:cNvSpPr>
            <a:spLocks noGrp="1"/>
          </p:cNvSpPr>
          <p:nvPr>
            <p:ph type="sldNum" sz="quarter" idx="4"/>
          </p:nvPr>
        </p:nvSpPr>
        <p:spPr/>
        <p:txBody>
          <a:bodyPr/>
          <a:lstStyle/>
          <a:p>
            <a:fld id="{EFA9F64F-DF55-4F35-846F-7D0A41A02AF4}" type="slidenum">
              <a:rPr lang="en-US" smtClean="0"/>
              <a:pPr/>
              <a:t>4</a:t>
            </a:fld>
            <a:endParaRPr lang="en-US"/>
          </a:p>
        </p:txBody>
      </p:sp>
      <p:sp>
        <p:nvSpPr>
          <p:cNvPr id="11" name="TextBox 10">
            <a:extLst>
              <a:ext uri="{FF2B5EF4-FFF2-40B4-BE49-F238E27FC236}">
                <a16:creationId xmlns:a16="http://schemas.microsoft.com/office/drawing/2014/main" id="{840C2BE3-D504-7A8C-B71A-980E90C91296}"/>
              </a:ext>
            </a:extLst>
          </p:cNvPr>
          <p:cNvSpPr txBox="1"/>
          <p:nvPr/>
        </p:nvSpPr>
        <p:spPr>
          <a:xfrm>
            <a:off x="304799" y="3159024"/>
            <a:ext cx="4935519" cy="1077218"/>
          </a:xfrm>
          <a:prstGeom prst="rect">
            <a:avLst/>
          </a:prstGeom>
          <a:noFill/>
        </p:spPr>
        <p:txBody>
          <a:bodyPr wrap="square">
            <a:spAutoFit/>
          </a:bodyPr>
          <a:lstStyle/>
          <a:p>
            <a:pPr>
              <a:buNone/>
            </a:pPr>
            <a:r>
              <a:rPr lang="en-GB" sz="1600" b="1" dirty="0">
                <a:solidFill>
                  <a:schemeClr val="accent6">
                    <a:lumMod val="50000"/>
                  </a:schemeClr>
                </a:solidFill>
                <a:effectLst/>
                <a:latin typeface="Montserrat" pitchFamily="2" charset="77"/>
              </a:rPr>
              <a:t>Company-led:</a:t>
            </a:r>
            <a:br>
              <a:rPr lang="en-GB" sz="1600" dirty="0">
                <a:solidFill>
                  <a:schemeClr val="accent6">
                    <a:lumMod val="50000"/>
                  </a:schemeClr>
                </a:solidFill>
                <a:effectLst/>
                <a:latin typeface="Montserrat" pitchFamily="2" charset="77"/>
              </a:rPr>
            </a:br>
            <a:r>
              <a:rPr lang="en-GB" sz="1600" i="1" dirty="0">
                <a:solidFill>
                  <a:schemeClr val="accent6">
                    <a:lumMod val="50000"/>
                  </a:schemeClr>
                </a:solidFill>
                <a:latin typeface="Montserrat" pitchFamily="2" charset="77"/>
              </a:rPr>
              <a:t>“</a:t>
            </a:r>
            <a:r>
              <a:rPr lang="en-GB" sz="1600" i="1" dirty="0">
                <a:solidFill>
                  <a:schemeClr val="accent6">
                    <a:lumMod val="50000"/>
                  </a:schemeClr>
                </a:solidFill>
                <a:effectLst/>
                <a:latin typeface="Montserrat" pitchFamily="2" charset="77"/>
              </a:rPr>
              <a:t>We want to do something around education.”</a:t>
            </a:r>
            <a:r>
              <a:rPr lang="en-GB" sz="1600" dirty="0">
                <a:solidFill>
                  <a:schemeClr val="accent6">
                    <a:lumMod val="50000"/>
                  </a:schemeClr>
                </a:solidFill>
                <a:effectLst/>
                <a:latin typeface="Montserrat" pitchFamily="2" charset="77"/>
              </a:rPr>
              <a:t> → risks becoming a branding/CSR exercise.</a:t>
            </a:r>
          </a:p>
        </p:txBody>
      </p:sp>
      <p:sp>
        <p:nvSpPr>
          <p:cNvPr id="12" name="TextBox 11">
            <a:extLst>
              <a:ext uri="{FF2B5EF4-FFF2-40B4-BE49-F238E27FC236}">
                <a16:creationId xmlns:a16="http://schemas.microsoft.com/office/drawing/2014/main" id="{DCC2D516-671F-682B-4B2F-A6443F26B6FC}"/>
              </a:ext>
            </a:extLst>
          </p:cNvPr>
          <p:cNvSpPr txBox="1"/>
          <p:nvPr/>
        </p:nvSpPr>
        <p:spPr>
          <a:xfrm>
            <a:off x="6296633" y="3060180"/>
            <a:ext cx="4935519" cy="1077218"/>
          </a:xfrm>
          <a:prstGeom prst="rect">
            <a:avLst/>
          </a:prstGeom>
          <a:noFill/>
        </p:spPr>
        <p:txBody>
          <a:bodyPr wrap="square">
            <a:spAutoFit/>
          </a:bodyPr>
          <a:lstStyle/>
          <a:p>
            <a:pPr>
              <a:buNone/>
            </a:pPr>
            <a:r>
              <a:rPr lang="en-GB" sz="1600" b="1" dirty="0">
                <a:solidFill>
                  <a:schemeClr val="accent6">
                    <a:lumMod val="50000"/>
                  </a:schemeClr>
                </a:solidFill>
                <a:effectLst/>
                <a:latin typeface="Montserrat" pitchFamily="2" charset="77"/>
              </a:rPr>
              <a:t>Needs-led:</a:t>
            </a:r>
            <a:br>
              <a:rPr lang="en-GB" sz="1600" dirty="0">
                <a:solidFill>
                  <a:schemeClr val="accent6">
                    <a:lumMod val="50000"/>
                  </a:schemeClr>
                </a:solidFill>
                <a:effectLst/>
                <a:latin typeface="Montserrat" pitchFamily="2" charset="77"/>
              </a:rPr>
            </a:br>
            <a:r>
              <a:rPr lang="en-GB" sz="1600" i="1" dirty="0">
                <a:solidFill>
                  <a:schemeClr val="accent6">
                    <a:lumMod val="50000"/>
                  </a:schemeClr>
                </a:solidFill>
                <a:latin typeface="Montserrat" pitchFamily="2" charset="77"/>
              </a:rPr>
              <a:t>“This community needs X”</a:t>
            </a:r>
            <a:r>
              <a:rPr lang="en-GB" sz="1600" i="1" dirty="0">
                <a:solidFill>
                  <a:schemeClr val="accent6">
                    <a:lumMod val="50000"/>
                  </a:schemeClr>
                </a:solidFill>
                <a:effectLst/>
                <a:latin typeface="Montserrat" pitchFamily="2" charset="77"/>
              </a:rPr>
              <a:t>.</a:t>
            </a:r>
            <a:r>
              <a:rPr lang="en-GB" sz="1600" dirty="0">
                <a:solidFill>
                  <a:schemeClr val="accent6">
                    <a:lumMod val="50000"/>
                  </a:schemeClr>
                </a:solidFill>
                <a:effectLst/>
                <a:latin typeface="Montserrat" pitchFamily="2" charset="77"/>
              </a:rPr>
              <a:t>→ may produce an initiative that doesn</a:t>
            </a:r>
            <a:r>
              <a:rPr lang="en-GB" sz="1600" dirty="0">
                <a:solidFill>
                  <a:schemeClr val="accent6">
                    <a:lumMod val="50000"/>
                  </a:schemeClr>
                </a:solidFill>
                <a:latin typeface="Montserrat" pitchFamily="2" charset="77"/>
              </a:rPr>
              <a:t>’t fit the company’s strategy or capabilities</a:t>
            </a:r>
            <a:endParaRPr lang="en-GB" sz="1600" dirty="0">
              <a:solidFill>
                <a:schemeClr val="accent6">
                  <a:lumMod val="50000"/>
                </a:schemeClr>
              </a:solidFill>
              <a:effectLst/>
              <a:latin typeface="Montserrat" pitchFamily="2" charset="77"/>
            </a:endParaRPr>
          </a:p>
        </p:txBody>
      </p:sp>
      <p:sp>
        <p:nvSpPr>
          <p:cNvPr id="14" name="Text Placeholder 13">
            <a:extLst>
              <a:ext uri="{FF2B5EF4-FFF2-40B4-BE49-F238E27FC236}">
                <a16:creationId xmlns:a16="http://schemas.microsoft.com/office/drawing/2014/main" id="{D011A62C-4E2C-6B4F-6105-3F20E1FCD7A6}"/>
              </a:ext>
            </a:extLst>
          </p:cNvPr>
          <p:cNvSpPr>
            <a:spLocks noGrp="1"/>
          </p:cNvSpPr>
          <p:nvPr>
            <p:ph type="body" sz="quarter" idx="17"/>
          </p:nvPr>
        </p:nvSpPr>
        <p:spPr/>
        <p:txBody>
          <a:bodyPr/>
          <a:lstStyle/>
          <a:p>
            <a:r>
              <a:rPr lang="en-NG" spc="-150" dirty="0">
                <a:solidFill>
                  <a:srgbClr val="125740"/>
                </a:solidFill>
              </a:rPr>
              <a:t>A BALANCE APPROACH TO SOCIAL IMPACT IDENTIFICATION</a:t>
            </a:r>
          </a:p>
        </p:txBody>
      </p:sp>
      <p:sp>
        <p:nvSpPr>
          <p:cNvPr id="17" name="Text Placeholder 16">
            <a:extLst>
              <a:ext uri="{FF2B5EF4-FFF2-40B4-BE49-F238E27FC236}">
                <a16:creationId xmlns:a16="http://schemas.microsoft.com/office/drawing/2014/main" id="{5F5587D0-39B0-B474-A943-C124E41CB97E}"/>
              </a:ext>
            </a:extLst>
          </p:cNvPr>
          <p:cNvSpPr>
            <a:spLocks noGrp="1"/>
          </p:cNvSpPr>
          <p:nvPr>
            <p:ph type="body" sz="quarter" idx="16"/>
          </p:nvPr>
        </p:nvSpPr>
        <p:spPr>
          <a:xfrm>
            <a:off x="2339244" y="4247144"/>
            <a:ext cx="6797040" cy="304800"/>
          </a:xfrm>
        </p:spPr>
        <p:txBody>
          <a:bodyPr/>
          <a:lstStyle/>
          <a:p>
            <a:r>
              <a:rPr lang="en-GB" dirty="0">
                <a:solidFill>
                  <a:schemeClr val="accent6">
                    <a:lumMod val="50000"/>
                  </a:schemeClr>
                </a:solidFill>
              </a:rPr>
              <a:t>While these approaches offer value, applying either in isolation can limit impact.</a:t>
            </a:r>
            <a:endParaRPr lang="en-NG" dirty="0"/>
          </a:p>
        </p:txBody>
      </p:sp>
      <p:sp>
        <p:nvSpPr>
          <p:cNvPr id="18" name="TextBox 17">
            <a:extLst>
              <a:ext uri="{FF2B5EF4-FFF2-40B4-BE49-F238E27FC236}">
                <a16:creationId xmlns:a16="http://schemas.microsoft.com/office/drawing/2014/main" id="{5861AE6A-224F-B4AE-76C9-75F444A06592}"/>
              </a:ext>
            </a:extLst>
          </p:cNvPr>
          <p:cNvSpPr txBox="1"/>
          <p:nvPr/>
        </p:nvSpPr>
        <p:spPr>
          <a:xfrm>
            <a:off x="8764393" y="6464442"/>
            <a:ext cx="2066335" cy="160044"/>
          </a:xfrm>
          <a:prstGeom prst="rect">
            <a:avLst/>
          </a:prstGeom>
          <a:noFill/>
        </p:spPr>
        <p:txBody>
          <a:bodyPr wrap="none" lIns="18288" tIns="18288" rIns="18288" bIns="18288" anchor="t">
            <a:spAutoFit/>
          </a:bodyPr>
          <a:lstStyle/>
          <a:p>
            <a:pPr algn="l"/>
            <a:r>
              <a:rPr sz="800" b="0" dirty="0">
                <a:solidFill>
                  <a:schemeClr val="accent6">
                    <a:lumMod val="50000"/>
                  </a:schemeClr>
                </a:solidFill>
                <a:latin typeface="Montserrat" pitchFamily="2" charset="77"/>
              </a:rPr>
              <a:t>S</a:t>
            </a:r>
            <a:r>
              <a:rPr lang="en-US" sz="800" b="0" dirty="0">
                <a:solidFill>
                  <a:schemeClr val="accent6">
                    <a:lumMod val="50000"/>
                  </a:schemeClr>
                </a:solidFill>
                <a:latin typeface="Montserrat" pitchFamily="2" charset="77"/>
              </a:rPr>
              <a:t>ocial Impact Identification Framework</a:t>
            </a:r>
            <a:endParaRPr sz="800" b="0" dirty="0">
              <a:solidFill>
                <a:schemeClr val="accent6">
                  <a:lumMod val="50000"/>
                </a:schemeClr>
              </a:solidFill>
              <a:latin typeface="Montserrat" pitchFamily="2" charset="77"/>
            </a:endParaRPr>
          </a:p>
        </p:txBody>
      </p:sp>
    </p:spTree>
    <p:extLst>
      <p:ext uri="{BB962C8B-B14F-4D97-AF65-F5344CB8AC3E}">
        <p14:creationId xmlns:p14="http://schemas.microsoft.com/office/powerpoint/2010/main" val="5880983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F999724-F7E2-4797-CDDB-4CDE76FDA1FA}"/>
              </a:ext>
            </a:extLst>
          </p:cNvPr>
          <p:cNvSpPr>
            <a:spLocks noGrp="1"/>
          </p:cNvSpPr>
          <p:nvPr>
            <p:ph sz="half" idx="30"/>
          </p:nvPr>
        </p:nvSpPr>
        <p:spPr>
          <a:xfrm>
            <a:off x="672000" y="1957208"/>
            <a:ext cx="10848000" cy="602829"/>
          </a:xfrm>
        </p:spPr>
        <p:txBody>
          <a:bodyPr>
            <a:normAutofit/>
          </a:bodyPr>
          <a:lstStyle/>
          <a:p>
            <a:pPr algn="ctr"/>
            <a:endParaRPr lang="en-GB" sz="2800" b="1" spc="-150" dirty="0">
              <a:solidFill>
                <a:srgbClr val="125740"/>
              </a:solidFill>
            </a:endParaRPr>
          </a:p>
          <a:p>
            <a:pPr algn="ctr"/>
            <a:r>
              <a:rPr lang="en-GB" sz="2800" b="1" spc="-150" dirty="0">
                <a:solidFill>
                  <a:srgbClr val="125740"/>
                </a:solidFill>
              </a:rPr>
              <a:t>9 Steps From Strategic Priority To Social Impact</a:t>
            </a:r>
          </a:p>
        </p:txBody>
      </p:sp>
      <p:sp>
        <p:nvSpPr>
          <p:cNvPr id="7" name="Text Placeholder 6">
            <a:extLst>
              <a:ext uri="{FF2B5EF4-FFF2-40B4-BE49-F238E27FC236}">
                <a16:creationId xmlns:a16="http://schemas.microsoft.com/office/drawing/2014/main" id="{6F087944-D43D-9EAF-E160-930E1F5FC783}"/>
              </a:ext>
            </a:extLst>
          </p:cNvPr>
          <p:cNvSpPr>
            <a:spLocks noGrp="1"/>
          </p:cNvSpPr>
          <p:nvPr>
            <p:ph type="body" sz="quarter" idx="17"/>
          </p:nvPr>
        </p:nvSpPr>
        <p:spPr>
          <a:xfrm>
            <a:off x="1085890" y="1459036"/>
            <a:ext cx="9344610" cy="446671"/>
          </a:xfrm>
        </p:spPr>
        <p:txBody>
          <a:bodyPr/>
          <a:lstStyle/>
          <a:p>
            <a:pPr algn="ctr">
              <a:lnSpc>
                <a:spcPct val="100000"/>
              </a:lnSpc>
            </a:pPr>
            <a:r>
              <a:rPr lang="en-NG" sz="1400" dirty="0">
                <a:solidFill>
                  <a:schemeClr val="accent6">
                    <a:lumMod val="50000"/>
                  </a:schemeClr>
                </a:solidFill>
              </a:rPr>
              <a:t>Sustainable Social Impact Identification Framework</a:t>
            </a:r>
          </a:p>
        </p:txBody>
      </p:sp>
      <p:sp>
        <p:nvSpPr>
          <p:cNvPr id="9" name="Slide Number Placeholder 8">
            <a:extLst>
              <a:ext uri="{FF2B5EF4-FFF2-40B4-BE49-F238E27FC236}">
                <a16:creationId xmlns:a16="http://schemas.microsoft.com/office/drawing/2014/main" id="{92B8E303-5846-EB53-CD7A-677B5BB74DA0}"/>
              </a:ext>
            </a:extLst>
          </p:cNvPr>
          <p:cNvSpPr>
            <a:spLocks noGrp="1"/>
          </p:cNvSpPr>
          <p:nvPr>
            <p:ph type="sldNum" sz="quarter" idx="4"/>
          </p:nvPr>
        </p:nvSpPr>
        <p:spPr/>
        <p:txBody>
          <a:bodyPr/>
          <a:lstStyle/>
          <a:p>
            <a:fld id="{EFA9F64F-DF55-4F35-846F-7D0A41A02AF4}" type="slidenum">
              <a:rPr lang="en-US" smtClean="0"/>
              <a:pPr/>
              <a:t>5</a:t>
            </a:fld>
            <a:endParaRPr lang="en-US"/>
          </a:p>
        </p:txBody>
      </p:sp>
      <p:grpSp>
        <p:nvGrpSpPr>
          <p:cNvPr id="16" name="Group 15">
            <a:extLst>
              <a:ext uri="{FF2B5EF4-FFF2-40B4-BE49-F238E27FC236}">
                <a16:creationId xmlns:a16="http://schemas.microsoft.com/office/drawing/2014/main" id="{B300477F-07A3-9A82-07C7-BC0FE5FC1525}"/>
              </a:ext>
            </a:extLst>
          </p:cNvPr>
          <p:cNvGrpSpPr/>
          <p:nvPr/>
        </p:nvGrpSpPr>
        <p:grpSpPr>
          <a:xfrm>
            <a:off x="313764" y="2779776"/>
            <a:ext cx="1826535" cy="975096"/>
            <a:chOff x="313764" y="2779776"/>
            <a:chExt cx="2011680" cy="1298448"/>
          </a:xfrm>
        </p:grpSpPr>
        <p:sp>
          <p:nvSpPr>
            <p:cNvPr id="11" name="Rounded Rectangle 10">
              <a:extLst>
                <a:ext uri="{FF2B5EF4-FFF2-40B4-BE49-F238E27FC236}">
                  <a16:creationId xmlns:a16="http://schemas.microsoft.com/office/drawing/2014/main" id="{9BBF3A05-201C-92E8-EF15-71C926523071}"/>
                </a:ext>
              </a:extLst>
            </p:cNvPr>
            <p:cNvSpPr/>
            <p:nvPr/>
          </p:nvSpPr>
          <p:spPr>
            <a:xfrm>
              <a:off x="313764" y="2779776"/>
              <a:ext cx="2011680" cy="1298448"/>
            </a:xfrm>
            <a:prstGeom prst="roundRect">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Montserrat" pitchFamily="2" charset="77"/>
              </a:endParaRPr>
            </a:p>
          </p:txBody>
        </p:sp>
        <p:sp>
          <p:nvSpPr>
            <p:cNvPr id="12" name="Oval 11">
              <a:extLst>
                <a:ext uri="{FF2B5EF4-FFF2-40B4-BE49-F238E27FC236}">
                  <a16:creationId xmlns:a16="http://schemas.microsoft.com/office/drawing/2014/main" id="{BC768509-3683-7921-83A0-5DD96A93B45D}"/>
                </a:ext>
              </a:extLst>
            </p:cNvPr>
            <p:cNvSpPr/>
            <p:nvPr/>
          </p:nvSpPr>
          <p:spPr>
            <a:xfrm>
              <a:off x="478356" y="2944368"/>
              <a:ext cx="384048" cy="384048"/>
            </a:xfrm>
            <a:prstGeom prst="ellipse">
              <a:avLst/>
            </a:prstGeom>
            <a:solidFill>
              <a:srgbClr val="107D75"/>
            </a:solidFill>
            <a:ln>
              <a:solidFill>
                <a:srgbClr val="107D7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Montserrat" pitchFamily="2" charset="77"/>
              </a:endParaRPr>
            </a:p>
          </p:txBody>
        </p:sp>
        <p:sp>
          <p:nvSpPr>
            <p:cNvPr id="13" name="TextBox 12">
              <a:extLst>
                <a:ext uri="{FF2B5EF4-FFF2-40B4-BE49-F238E27FC236}">
                  <a16:creationId xmlns:a16="http://schemas.microsoft.com/office/drawing/2014/main" id="{59105B0A-0947-A013-4209-7CA7B08DD76C}"/>
                </a:ext>
              </a:extLst>
            </p:cNvPr>
            <p:cNvSpPr txBox="1"/>
            <p:nvPr/>
          </p:nvSpPr>
          <p:spPr>
            <a:xfrm>
              <a:off x="590015" y="3054094"/>
              <a:ext cx="160730" cy="213116"/>
            </a:xfrm>
            <a:prstGeom prst="rect">
              <a:avLst/>
            </a:prstGeom>
            <a:noFill/>
          </p:spPr>
          <p:txBody>
            <a:bodyPr wrap="none" lIns="18288" tIns="18288" rIns="18288" bIns="18288" anchor="t">
              <a:spAutoFit/>
            </a:bodyPr>
            <a:lstStyle/>
            <a:p>
              <a:pPr algn="ctr"/>
              <a:r>
                <a:rPr sz="800" b="1">
                  <a:solidFill>
                    <a:srgbClr val="FFFFFF"/>
                  </a:solidFill>
                  <a:latin typeface="Montserrat" pitchFamily="2" charset="77"/>
                </a:rPr>
                <a:t>01</a:t>
              </a:r>
            </a:p>
          </p:txBody>
        </p:sp>
        <p:sp>
          <p:nvSpPr>
            <p:cNvPr id="14" name="TextBox 13">
              <a:extLst>
                <a:ext uri="{FF2B5EF4-FFF2-40B4-BE49-F238E27FC236}">
                  <a16:creationId xmlns:a16="http://schemas.microsoft.com/office/drawing/2014/main" id="{B9BEDB46-9CA9-3539-4EEC-5F90744A27DD}"/>
                </a:ext>
              </a:extLst>
            </p:cNvPr>
            <p:cNvSpPr txBox="1"/>
            <p:nvPr/>
          </p:nvSpPr>
          <p:spPr>
            <a:xfrm>
              <a:off x="972132" y="2944368"/>
              <a:ext cx="653303" cy="274591"/>
            </a:xfrm>
            <a:prstGeom prst="rect">
              <a:avLst/>
            </a:prstGeom>
            <a:noFill/>
          </p:spPr>
          <p:txBody>
            <a:bodyPr wrap="none" lIns="18288" tIns="18288" rIns="18288" bIns="18288" anchor="t">
              <a:spAutoFit/>
            </a:bodyPr>
            <a:lstStyle/>
            <a:p>
              <a:pPr algn="l"/>
              <a:r>
                <a:rPr sz="1100" b="1" dirty="0">
                  <a:solidFill>
                    <a:srgbClr val="125740"/>
                  </a:solidFill>
                  <a:latin typeface="Montserrat" pitchFamily="2" charset="77"/>
                </a:rPr>
                <a:t>DEFINE</a:t>
              </a:r>
            </a:p>
          </p:txBody>
        </p:sp>
        <p:sp>
          <p:nvSpPr>
            <p:cNvPr id="15" name="TextBox 14">
              <a:extLst>
                <a:ext uri="{FF2B5EF4-FFF2-40B4-BE49-F238E27FC236}">
                  <a16:creationId xmlns:a16="http://schemas.microsoft.com/office/drawing/2014/main" id="{A2EC13E1-CC1A-F640-B8B8-3886C0D80B8F}"/>
                </a:ext>
              </a:extLst>
            </p:cNvPr>
            <p:cNvSpPr txBox="1"/>
            <p:nvPr/>
          </p:nvSpPr>
          <p:spPr>
            <a:xfrm>
              <a:off x="478356" y="3465575"/>
              <a:ext cx="992276" cy="213116"/>
            </a:xfrm>
            <a:prstGeom prst="rect">
              <a:avLst/>
            </a:prstGeom>
            <a:noFill/>
          </p:spPr>
          <p:txBody>
            <a:bodyPr wrap="none" lIns="18288" tIns="18288" rIns="18288" bIns="18288" anchor="t">
              <a:spAutoFit/>
            </a:bodyPr>
            <a:lstStyle/>
            <a:p>
              <a:pPr algn="l"/>
              <a:r>
                <a:rPr sz="800" b="0">
                  <a:solidFill>
                    <a:srgbClr val="4E5E6E"/>
                  </a:solidFill>
                  <a:latin typeface="Montserrat" pitchFamily="2" charset="77"/>
                </a:rPr>
                <a:t>Impact ambition</a:t>
              </a:r>
            </a:p>
          </p:txBody>
        </p:sp>
      </p:grpSp>
      <p:grpSp>
        <p:nvGrpSpPr>
          <p:cNvPr id="17" name="Group 16">
            <a:extLst>
              <a:ext uri="{FF2B5EF4-FFF2-40B4-BE49-F238E27FC236}">
                <a16:creationId xmlns:a16="http://schemas.microsoft.com/office/drawing/2014/main" id="{664492E3-E3E1-344D-A067-71943A3BF3DB}"/>
              </a:ext>
            </a:extLst>
          </p:cNvPr>
          <p:cNvGrpSpPr/>
          <p:nvPr/>
        </p:nvGrpSpPr>
        <p:grpSpPr>
          <a:xfrm>
            <a:off x="2737092" y="2779776"/>
            <a:ext cx="1826535" cy="975096"/>
            <a:chOff x="313764" y="2779776"/>
            <a:chExt cx="2011680" cy="1298448"/>
          </a:xfrm>
        </p:grpSpPr>
        <p:sp>
          <p:nvSpPr>
            <p:cNvPr id="18" name="Rounded Rectangle 17">
              <a:extLst>
                <a:ext uri="{FF2B5EF4-FFF2-40B4-BE49-F238E27FC236}">
                  <a16:creationId xmlns:a16="http://schemas.microsoft.com/office/drawing/2014/main" id="{256147E7-C85A-83DF-211C-165BFC3478E9}"/>
                </a:ext>
              </a:extLst>
            </p:cNvPr>
            <p:cNvSpPr/>
            <p:nvPr/>
          </p:nvSpPr>
          <p:spPr>
            <a:xfrm>
              <a:off x="313764" y="2779776"/>
              <a:ext cx="2011680" cy="1298448"/>
            </a:xfrm>
            <a:prstGeom prst="roundRect">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Montserrat" pitchFamily="2" charset="77"/>
              </a:endParaRPr>
            </a:p>
          </p:txBody>
        </p:sp>
        <p:sp>
          <p:nvSpPr>
            <p:cNvPr id="19" name="Oval 18">
              <a:extLst>
                <a:ext uri="{FF2B5EF4-FFF2-40B4-BE49-F238E27FC236}">
                  <a16:creationId xmlns:a16="http://schemas.microsoft.com/office/drawing/2014/main" id="{0123F3BF-34CD-1E54-C34B-CD95BC69F8D9}"/>
                </a:ext>
              </a:extLst>
            </p:cNvPr>
            <p:cNvSpPr/>
            <p:nvPr/>
          </p:nvSpPr>
          <p:spPr>
            <a:xfrm>
              <a:off x="478356" y="2944368"/>
              <a:ext cx="384048" cy="384048"/>
            </a:xfrm>
            <a:prstGeom prst="ellipse">
              <a:avLst/>
            </a:prstGeom>
            <a:solidFill>
              <a:srgbClr val="107D75"/>
            </a:solidFill>
            <a:ln>
              <a:solidFill>
                <a:srgbClr val="107D7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Montserrat" pitchFamily="2" charset="77"/>
              </a:endParaRPr>
            </a:p>
          </p:txBody>
        </p:sp>
        <p:sp>
          <p:nvSpPr>
            <p:cNvPr id="20" name="TextBox 19">
              <a:extLst>
                <a:ext uri="{FF2B5EF4-FFF2-40B4-BE49-F238E27FC236}">
                  <a16:creationId xmlns:a16="http://schemas.microsoft.com/office/drawing/2014/main" id="{F0A9457D-875B-39E7-71E8-1028220A2E64}"/>
                </a:ext>
              </a:extLst>
            </p:cNvPr>
            <p:cNvSpPr txBox="1"/>
            <p:nvPr/>
          </p:nvSpPr>
          <p:spPr>
            <a:xfrm>
              <a:off x="603716" y="3054094"/>
              <a:ext cx="183682" cy="213116"/>
            </a:xfrm>
            <a:prstGeom prst="rect">
              <a:avLst/>
            </a:prstGeom>
            <a:noFill/>
          </p:spPr>
          <p:txBody>
            <a:bodyPr wrap="none" lIns="18288" tIns="18288" rIns="18288" bIns="18288" anchor="t">
              <a:spAutoFit/>
            </a:bodyPr>
            <a:lstStyle/>
            <a:p>
              <a:pPr algn="ctr"/>
              <a:r>
                <a:rPr sz="800" b="1" dirty="0">
                  <a:solidFill>
                    <a:srgbClr val="FFFFFF"/>
                  </a:solidFill>
                  <a:latin typeface="Montserrat" pitchFamily="2" charset="77"/>
                </a:rPr>
                <a:t>0</a:t>
              </a:r>
              <a:r>
                <a:rPr lang="en-US" sz="800" b="1" dirty="0">
                  <a:solidFill>
                    <a:srgbClr val="FFFFFF"/>
                  </a:solidFill>
                  <a:latin typeface="Montserrat" pitchFamily="2" charset="77"/>
                </a:rPr>
                <a:t>2</a:t>
              </a:r>
              <a:endParaRPr sz="800" b="1" dirty="0">
                <a:solidFill>
                  <a:srgbClr val="FFFFFF"/>
                </a:solidFill>
                <a:latin typeface="Montserrat" pitchFamily="2" charset="77"/>
              </a:endParaRPr>
            </a:p>
          </p:txBody>
        </p:sp>
        <p:sp>
          <p:nvSpPr>
            <p:cNvPr id="21" name="TextBox 20">
              <a:extLst>
                <a:ext uri="{FF2B5EF4-FFF2-40B4-BE49-F238E27FC236}">
                  <a16:creationId xmlns:a16="http://schemas.microsoft.com/office/drawing/2014/main" id="{5E7B05CD-8608-EC20-EA2A-A620C4040E8B}"/>
                </a:ext>
              </a:extLst>
            </p:cNvPr>
            <p:cNvSpPr txBox="1"/>
            <p:nvPr/>
          </p:nvSpPr>
          <p:spPr>
            <a:xfrm>
              <a:off x="972132" y="2944368"/>
              <a:ext cx="549138" cy="274591"/>
            </a:xfrm>
            <a:prstGeom prst="rect">
              <a:avLst/>
            </a:prstGeom>
            <a:noFill/>
          </p:spPr>
          <p:txBody>
            <a:bodyPr wrap="none" lIns="18288" tIns="18288" rIns="18288" bIns="18288" anchor="t">
              <a:spAutoFit/>
            </a:bodyPr>
            <a:lstStyle/>
            <a:p>
              <a:pPr algn="l"/>
              <a:r>
                <a:rPr lang="en-US" sz="1100" b="1" dirty="0">
                  <a:solidFill>
                    <a:srgbClr val="125740"/>
                  </a:solidFill>
                  <a:latin typeface="Montserrat" pitchFamily="2" charset="77"/>
                </a:rPr>
                <a:t>ALIGN</a:t>
              </a:r>
              <a:endParaRPr sz="1100" b="1" dirty="0">
                <a:solidFill>
                  <a:srgbClr val="125740"/>
                </a:solidFill>
                <a:latin typeface="Montserrat" pitchFamily="2" charset="77"/>
              </a:endParaRPr>
            </a:p>
          </p:txBody>
        </p:sp>
        <p:sp>
          <p:nvSpPr>
            <p:cNvPr id="22" name="TextBox 21">
              <a:extLst>
                <a:ext uri="{FF2B5EF4-FFF2-40B4-BE49-F238E27FC236}">
                  <a16:creationId xmlns:a16="http://schemas.microsoft.com/office/drawing/2014/main" id="{9C42F7E3-7101-EB46-9DAE-213187DB6C4E}"/>
                </a:ext>
              </a:extLst>
            </p:cNvPr>
            <p:cNvSpPr txBox="1"/>
            <p:nvPr/>
          </p:nvSpPr>
          <p:spPr>
            <a:xfrm>
              <a:off x="478356" y="3465575"/>
              <a:ext cx="1507799" cy="213116"/>
            </a:xfrm>
            <a:prstGeom prst="rect">
              <a:avLst/>
            </a:prstGeom>
            <a:noFill/>
          </p:spPr>
          <p:txBody>
            <a:bodyPr wrap="none" lIns="18288" tIns="18288" rIns="18288" bIns="18288" anchor="t">
              <a:spAutoFit/>
            </a:bodyPr>
            <a:lstStyle/>
            <a:p>
              <a:pPr algn="l"/>
              <a:r>
                <a:rPr lang="en-US" sz="800" dirty="0">
                  <a:solidFill>
                    <a:srgbClr val="4E5E6E"/>
                  </a:solidFill>
                  <a:latin typeface="Montserrat" pitchFamily="2" charset="77"/>
                </a:rPr>
                <a:t>Primary / secondary SDGs</a:t>
              </a:r>
              <a:endParaRPr sz="800" b="0" dirty="0">
                <a:solidFill>
                  <a:srgbClr val="4E5E6E"/>
                </a:solidFill>
                <a:latin typeface="Montserrat" pitchFamily="2" charset="77"/>
              </a:endParaRPr>
            </a:p>
          </p:txBody>
        </p:sp>
      </p:grpSp>
      <p:grpSp>
        <p:nvGrpSpPr>
          <p:cNvPr id="23" name="Group 22">
            <a:extLst>
              <a:ext uri="{FF2B5EF4-FFF2-40B4-BE49-F238E27FC236}">
                <a16:creationId xmlns:a16="http://schemas.microsoft.com/office/drawing/2014/main" id="{4C6176E2-F0B5-0624-87D1-54AD33345B1F}"/>
              </a:ext>
            </a:extLst>
          </p:cNvPr>
          <p:cNvGrpSpPr/>
          <p:nvPr/>
        </p:nvGrpSpPr>
        <p:grpSpPr>
          <a:xfrm>
            <a:off x="5160420" y="2779776"/>
            <a:ext cx="1826535" cy="975096"/>
            <a:chOff x="313764" y="2779776"/>
            <a:chExt cx="2011680" cy="1298448"/>
          </a:xfrm>
        </p:grpSpPr>
        <p:sp>
          <p:nvSpPr>
            <p:cNvPr id="24" name="Rounded Rectangle 23">
              <a:extLst>
                <a:ext uri="{FF2B5EF4-FFF2-40B4-BE49-F238E27FC236}">
                  <a16:creationId xmlns:a16="http://schemas.microsoft.com/office/drawing/2014/main" id="{880DCA8D-361D-5D5A-7F7A-E8F0E5457742}"/>
                </a:ext>
              </a:extLst>
            </p:cNvPr>
            <p:cNvSpPr/>
            <p:nvPr/>
          </p:nvSpPr>
          <p:spPr>
            <a:xfrm>
              <a:off x="313764" y="2779776"/>
              <a:ext cx="2011680" cy="1298448"/>
            </a:xfrm>
            <a:prstGeom prst="roundRect">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Montserrat" pitchFamily="2" charset="77"/>
              </a:endParaRPr>
            </a:p>
          </p:txBody>
        </p:sp>
        <p:sp>
          <p:nvSpPr>
            <p:cNvPr id="25" name="Oval 24">
              <a:extLst>
                <a:ext uri="{FF2B5EF4-FFF2-40B4-BE49-F238E27FC236}">
                  <a16:creationId xmlns:a16="http://schemas.microsoft.com/office/drawing/2014/main" id="{18E5F073-78B8-F65A-B8A9-7D645CD9F674}"/>
                </a:ext>
              </a:extLst>
            </p:cNvPr>
            <p:cNvSpPr/>
            <p:nvPr/>
          </p:nvSpPr>
          <p:spPr>
            <a:xfrm>
              <a:off x="478356" y="2944368"/>
              <a:ext cx="384048" cy="384048"/>
            </a:xfrm>
            <a:prstGeom prst="ellipse">
              <a:avLst/>
            </a:prstGeom>
            <a:solidFill>
              <a:srgbClr val="107D75"/>
            </a:solidFill>
            <a:ln>
              <a:solidFill>
                <a:srgbClr val="107D7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Montserrat" pitchFamily="2" charset="77"/>
              </a:endParaRPr>
            </a:p>
          </p:txBody>
        </p:sp>
        <p:sp>
          <p:nvSpPr>
            <p:cNvPr id="26" name="TextBox 25">
              <a:extLst>
                <a:ext uri="{FF2B5EF4-FFF2-40B4-BE49-F238E27FC236}">
                  <a16:creationId xmlns:a16="http://schemas.microsoft.com/office/drawing/2014/main" id="{BB6A56ED-1735-EA3A-E57E-1876A154A9C7}"/>
                </a:ext>
              </a:extLst>
            </p:cNvPr>
            <p:cNvSpPr txBox="1"/>
            <p:nvPr/>
          </p:nvSpPr>
          <p:spPr>
            <a:xfrm>
              <a:off x="578539" y="3054094"/>
              <a:ext cx="183682" cy="213116"/>
            </a:xfrm>
            <a:prstGeom prst="rect">
              <a:avLst/>
            </a:prstGeom>
            <a:noFill/>
          </p:spPr>
          <p:txBody>
            <a:bodyPr wrap="none" lIns="18288" tIns="18288" rIns="18288" bIns="18288" anchor="t">
              <a:spAutoFit/>
            </a:bodyPr>
            <a:lstStyle/>
            <a:p>
              <a:pPr algn="ctr"/>
              <a:r>
                <a:rPr sz="800" b="1" dirty="0">
                  <a:solidFill>
                    <a:srgbClr val="FFFFFF"/>
                  </a:solidFill>
                  <a:latin typeface="Montserrat" pitchFamily="2" charset="77"/>
                </a:rPr>
                <a:t>0</a:t>
              </a:r>
              <a:r>
                <a:rPr lang="en-US" sz="800" b="1" dirty="0">
                  <a:solidFill>
                    <a:srgbClr val="FFFFFF"/>
                  </a:solidFill>
                  <a:latin typeface="Montserrat" pitchFamily="2" charset="77"/>
                </a:rPr>
                <a:t>3</a:t>
              </a:r>
              <a:endParaRPr sz="800" b="1" dirty="0">
                <a:solidFill>
                  <a:srgbClr val="FFFFFF"/>
                </a:solidFill>
                <a:latin typeface="Montserrat" pitchFamily="2" charset="77"/>
              </a:endParaRPr>
            </a:p>
          </p:txBody>
        </p:sp>
        <p:sp>
          <p:nvSpPr>
            <p:cNvPr id="27" name="TextBox 26">
              <a:extLst>
                <a:ext uri="{FF2B5EF4-FFF2-40B4-BE49-F238E27FC236}">
                  <a16:creationId xmlns:a16="http://schemas.microsoft.com/office/drawing/2014/main" id="{1A4C267C-C608-CB25-C79F-FE9EA153485A}"/>
                </a:ext>
              </a:extLst>
            </p:cNvPr>
            <p:cNvSpPr txBox="1"/>
            <p:nvPr/>
          </p:nvSpPr>
          <p:spPr>
            <a:xfrm>
              <a:off x="972132" y="2944368"/>
              <a:ext cx="812197" cy="274591"/>
            </a:xfrm>
            <a:prstGeom prst="rect">
              <a:avLst/>
            </a:prstGeom>
            <a:noFill/>
          </p:spPr>
          <p:txBody>
            <a:bodyPr wrap="none" lIns="18288" tIns="18288" rIns="18288" bIns="18288" anchor="t">
              <a:spAutoFit/>
            </a:bodyPr>
            <a:lstStyle/>
            <a:p>
              <a:pPr algn="l"/>
              <a:r>
                <a:rPr lang="en-US" sz="1100" b="1" dirty="0">
                  <a:solidFill>
                    <a:srgbClr val="125740"/>
                  </a:solidFill>
                  <a:latin typeface="Montserrat" pitchFamily="2" charset="77"/>
                </a:rPr>
                <a:t>EXPLORE</a:t>
              </a:r>
              <a:endParaRPr sz="1100" b="1" dirty="0">
                <a:solidFill>
                  <a:srgbClr val="125740"/>
                </a:solidFill>
                <a:latin typeface="Montserrat" pitchFamily="2" charset="77"/>
              </a:endParaRPr>
            </a:p>
          </p:txBody>
        </p:sp>
        <p:sp>
          <p:nvSpPr>
            <p:cNvPr id="28" name="TextBox 27">
              <a:extLst>
                <a:ext uri="{FF2B5EF4-FFF2-40B4-BE49-F238E27FC236}">
                  <a16:creationId xmlns:a16="http://schemas.microsoft.com/office/drawing/2014/main" id="{8B716C1E-E34E-4E64-C187-8B8A6BEAF486}"/>
                </a:ext>
              </a:extLst>
            </p:cNvPr>
            <p:cNvSpPr txBox="1"/>
            <p:nvPr/>
          </p:nvSpPr>
          <p:spPr>
            <a:xfrm>
              <a:off x="478356" y="3465575"/>
              <a:ext cx="1562529" cy="213116"/>
            </a:xfrm>
            <a:prstGeom prst="rect">
              <a:avLst/>
            </a:prstGeom>
            <a:noFill/>
          </p:spPr>
          <p:txBody>
            <a:bodyPr wrap="none" lIns="18288" tIns="18288" rIns="18288" bIns="18288" anchor="t">
              <a:spAutoFit/>
            </a:bodyPr>
            <a:lstStyle/>
            <a:p>
              <a:pPr algn="l"/>
              <a:r>
                <a:rPr lang="en-US" sz="800" dirty="0">
                  <a:solidFill>
                    <a:srgbClr val="4E5E6E"/>
                  </a:solidFill>
                  <a:latin typeface="Montserrat" pitchFamily="2" charset="77"/>
                </a:rPr>
                <a:t>Challenges + opportunities</a:t>
              </a:r>
              <a:endParaRPr sz="800" b="0" dirty="0">
                <a:solidFill>
                  <a:srgbClr val="4E5E6E"/>
                </a:solidFill>
                <a:latin typeface="Montserrat" pitchFamily="2" charset="77"/>
              </a:endParaRPr>
            </a:p>
          </p:txBody>
        </p:sp>
      </p:grpSp>
      <p:grpSp>
        <p:nvGrpSpPr>
          <p:cNvPr id="29" name="Group 28">
            <a:extLst>
              <a:ext uri="{FF2B5EF4-FFF2-40B4-BE49-F238E27FC236}">
                <a16:creationId xmlns:a16="http://schemas.microsoft.com/office/drawing/2014/main" id="{179B1E29-80A0-794C-6DB3-66DFEAEB7171}"/>
              </a:ext>
            </a:extLst>
          </p:cNvPr>
          <p:cNvGrpSpPr/>
          <p:nvPr/>
        </p:nvGrpSpPr>
        <p:grpSpPr>
          <a:xfrm>
            <a:off x="7583748" y="2779776"/>
            <a:ext cx="1826535" cy="975096"/>
            <a:chOff x="313764" y="2779776"/>
            <a:chExt cx="2011680" cy="1298448"/>
          </a:xfrm>
        </p:grpSpPr>
        <p:sp>
          <p:nvSpPr>
            <p:cNvPr id="30" name="Rounded Rectangle 29">
              <a:extLst>
                <a:ext uri="{FF2B5EF4-FFF2-40B4-BE49-F238E27FC236}">
                  <a16:creationId xmlns:a16="http://schemas.microsoft.com/office/drawing/2014/main" id="{BA658980-A2EF-DE07-55FE-8D8AF72D58D1}"/>
                </a:ext>
              </a:extLst>
            </p:cNvPr>
            <p:cNvSpPr/>
            <p:nvPr/>
          </p:nvSpPr>
          <p:spPr>
            <a:xfrm>
              <a:off x="313764" y="2779776"/>
              <a:ext cx="2011680" cy="1298448"/>
            </a:xfrm>
            <a:prstGeom prst="roundRect">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Montserrat" pitchFamily="2" charset="77"/>
              </a:endParaRPr>
            </a:p>
          </p:txBody>
        </p:sp>
        <p:sp>
          <p:nvSpPr>
            <p:cNvPr id="31" name="Oval 30">
              <a:extLst>
                <a:ext uri="{FF2B5EF4-FFF2-40B4-BE49-F238E27FC236}">
                  <a16:creationId xmlns:a16="http://schemas.microsoft.com/office/drawing/2014/main" id="{5722C9BE-ED55-E985-E47D-6BC544307F6B}"/>
                </a:ext>
              </a:extLst>
            </p:cNvPr>
            <p:cNvSpPr/>
            <p:nvPr/>
          </p:nvSpPr>
          <p:spPr>
            <a:xfrm>
              <a:off x="478356" y="2944368"/>
              <a:ext cx="384048" cy="384048"/>
            </a:xfrm>
            <a:prstGeom prst="ellipse">
              <a:avLst/>
            </a:prstGeom>
            <a:solidFill>
              <a:srgbClr val="107D75"/>
            </a:solidFill>
            <a:ln>
              <a:solidFill>
                <a:srgbClr val="107D7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Montserrat" pitchFamily="2" charset="77"/>
              </a:endParaRPr>
            </a:p>
          </p:txBody>
        </p:sp>
        <p:sp>
          <p:nvSpPr>
            <p:cNvPr id="32" name="TextBox 31">
              <a:extLst>
                <a:ext uri="{FF2B5EF4-FFF2-40B4-BE49-F238E27FC236}">
                  <a16:creationId xmlns:a16="http://schemas.microsoft.com/office/drawing/2014/main" id="{6B1529CB-A02B-76C4-F49E-9DCE09508AF5}"/>
                </a:ext>
              </a:extLst>
            </p:cNvPr>
            <p:cNvSpPr txBox="1"/>
            <p:nvPr/>
          </p:nvSpPr>
          <p:spPr>
            <a:xfrm>
              <a:off x="573242" y="3054094"/>
              <a:ext cx="194275" cy="213116"/>
            </a:xfrm>
            <a:prstGeom prst="rect">
              <a:avLst/>
            </a:prstGeom>
            <a:noFill/>
          </p:spPr>
          <p:txBody>
            <a:bodyPr wrap="none" lIns="18288" tIns="18288" rIns="18288" bIns="18288" anchor="t">
              <a:spAutoFit/>
            </a:bodyPr>
            <a:lstStyle/>
            <a:p>
              <a:pPr algn="ctr"/>
              <a:r>
                <a:rPr sz="800" b="1" dirty="0">
                  <a:solidFill>
                    <a:srgbClr val="FFFFFF"/>
                  </a:solidFill>
                  <a:latin typeface="Montserrat" pitchFamily="2" charset="77"/>
                </a:rPr>
                <a:t>0</a:t>
              </a:r>
              <a:r>
                <a:rPr lang="en-US" sz="800" b="1" dirty="0">
                  <a:solidFill>
                    <a:srgbClr val="FFFFFF"/>
                  </a:solidFill>
                  <a:latin typeface="Montserrat" pitchFamily="2" charset="77"/>
                </a:rPr>
                <a:t>4</a:t>
              </a:r>
              <a:endParaRPr sz="800" b="1" dirty="0">
                <a:solidFill>
                  <a:srgbClr val="FFFFFF"/>
                </a:solidFill>
                <a:latin typeface="Montserrat" pitchFamily="2" charset="77"/>
              </a:endParaRPr>
            </a:p>
          </p:txBody>
        </p:sp>
        <p:sp>
          <p:nvSpPr>
            <p:cNvPr id="33" name="TextBox 32">
              <a:extLst>
                <a:ext uri="{FF2B5EF4-FFF2-40B4-BE49-F238E27FC236}">
                  <a16:creationId xmlns:a16="http://schemas.microsoft.com/office/drawing/2014/main" id="{938A2B2A-6D37-CD12-D466-8B99104F775D}"/>
                </a:ext>
              </a:extLst>
            </p:cNvPr>
            <p:cNvSpPr txBox="1"/>
            <p:nvPr/>
          </p:nvSpPr>
          <p:spPr>
            <a:xfrm>
              <a:off x="972132" y="2944368"/>
              <a:ext cx="918126" cy="274591"/>
            </a:xfrm>
            <a:prstGeom prst="rect">
              <a:avLst/>
            </a:prstGeom>
            <a:noFill/>
          </p:spPr>
          <p:txBody>
            <a:bodyPr wrap="none" lIns="18288" tIns="18288" rIns="18288" bIns="18288" anchor="t">
              <a:spAutoFit/>
            </a:bodyPr>
            <a:lstStyle/>
            <a:p>
              <a:pPr algn="l"/>
              <a:r>
                <a:rPr lang="en-US" sz="1100" b="1" dirty="0">
                  <a:solidFill>
                    <a:srgbClr val="125740"/>
                  </a:solidFill>
                  <a:latin typeface="Montserrat" pitchFamily="2" charset="77"/>
                </a:rPr>
                <a:t>DIAGNOSE</a:t>
              </a:r>
              <a:endParaRPr sz="1100" b="1" dirty="0">
                <a:solidFill>
                  <a:srgbClr val="125740"/>
                </a:solidFill>
                <a:latin typeface="Montserrat" pitchFamily="2" charset="77"/>
              </a:endParaRPr>
            </a:p>
          </p:txBody>
        </p:sp>
        <p:sp>
          <p:nvSpPr>
            <p:cNvPr id="34" name="TextBox 33">
              <a:extLst>
                <a:ext uri="{FF2B5EF4-FFF2-40B4-BE49-F238E27FC236}">
                  <a16:creationId xmlns:a16="http://schemas.microsoft.com/office/drawing/2014/main" id="{E913CA6E-9572-C1DF-46F0-051974D3BAFB}"/>
                </a:ext>
              </a:extLst>
            </p:cNvPr>
            <p:cNvSpPr txBox="1"/>
            <p:nvPr/>
          </p:nvSpPr>
          <p:spPr>
            <a:xfrm>
              <a:off x="478356" y="3465575"/>
              <a:ext cx="1363029" cy="213116"/>
            </a:xfrm>
            <a:prstGeom prst="rect">
              <a:avLst/>
            </a:prstGeom>
            <a:noFill/>
          </p:spPr>
          <p:txBody>
            <a:bodyPr wrap="none" lIns="18288" tIns="18288" rIns="18288" bIns="18288" anchor="t">
              <a:spAutoFit/>
            </a:bodyPr>
            <a:lstStyle/>
            <a:p>
              <a:pPr algn="l"/>
              <a:r>
                <a:rPr lang="en-US" sz="800" b="0" dirty="0">
                  <a:solidFill>
                    <a:srgbClr val="4E5E6E"/>
                  </a:solidFill>
                  <a:latin typeface="Montserrat" pitchFamily="2" charset="77"/>
                </a:rPr>
                <a:t>Root causes + evidence</a:t>
              </a:r>
              <a:endParaRPr sz="800" b="0" dirty="0">
                <a:solidFill>
                  <a:srgbClr val="4E5E6E"/>
                </a:solidFill>
                <a:latin typeface="Montserrat" pitchFamily="2" charset="77"/>
              </a:endParaRPr>
            </a:p>
          </p:txBody>
        </p:sp>
      </p:grpSp>
      <p:grpSp>
        <p:nvGrpSpPr>
          <p:cNvPr id="35" name="Group 34">
            <a:extLst>
              <a:ext uri="{FF2B5EF4-FFF2-40B4-BE49-F238E27FC236}">
                <a16:creationId xmlns:a16="http://schemas.microsoft.com/office/drawing/2014/main" id="{3616944B-5B2C-F90B-5978-33D7F4CCEFEB}"/>
              </a:ext>
            </a:extLst>
          </p:cNvPr>
          <p:cNvGrpSpPr/>
          <p:nvPr/>
        </p:nvGrpSpPr>
        <p:grpSpPr>
          <a:xfrm>
            <a:off x="10007076" y="2779776"/>
            <a:ext cx="1826535" cy="975096"/>
            <a:chOff x="313764" y="2779776"/>
            <a:chExt cx="2011680" cy="1298448"/>
          </a:xfrm>
        </p:grpSpPr>
        <p:sp>
          <p:nvSpPr>
            <p:cNvPr id="36" name="Rounded Rectangle 35">
              <a:extLst>
                <a:ext uri="{FF2B5EF4-FFF2-40B4-BE49-F238E27FC236}">
                  <a16:creationId xmlns:a16="http://schemas.microsoft.com/office/drawing/2014/main" id="{BBE214AF-9381-648A-53BC-5222DE7BC77D}"/>
                </a:ext>
              </a:extLst>
            </p:cNvPr>
            <p:cNvSpPr/>
            <p:nvPr/>
          </p:nvSpPr>
          <p:spPr>
            <a:xfrm>
              <a:off x="313764" y="2779776"/>
              <a:ext cx="2011680" cy="1298448"/>
            </a:xfrm>
            <a:prstGeom prst="roundRect">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Montserrat" pitchFamily="2" charset="77"/>
              </a:endParaRPr>
            </a:p>
          </p:txBody>
        </p:sp>
        <p:sp>
          <p:nvSpPr>
            <p:cNvPr id="37" name="Oval 36">
              <a:extLst>
                <a:ext uri="{FF2B5EF4-FFF2-40B4-BE49-F238E27FC236}">
                  <a16:creationId xmlns:a16="http://schemas.microsoft.com/office/drawing/2014/main" id="{6E6683C5-2DA0-F73B-932E-09C8117DB93C}"/>
                </a:ext>
              </a:extLst>
            </p:cNvPr>
            <p:cNvSpPr/>
            <p:nvPr/>
          </p:nvSpPr>
          <p:spPr>
            <a:xfrm>
              <a:off x="478356" y="2944368"/>
              <a:ext cx="384048" cy="384048"/>
            </a:xfrm>
            <a:prstGeom prst="ellipse">
              <a:avLst/>
            </a:prstGeom>
            <a:solidFill>
              <a:srgbClr val="107D75"/>
            </a:solidFill>
            <a:ln>
              <a:solidFill>
                <a:srgbClr val="107D7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Montserrat" pitchFamily="2" charset="77"/>
              </a:endParaRPr>
            </a:p>
          </p:txBody>
        </p:sp>
        <p:sp>
          <p:nvSpPr>
            <p:cNvPr id="38" name="TextBox 37">
              <a:extLst>
                <a:ext uri="{FF2B5EF4-FFF2-40B4-BE49-F238E27FC236}">
                  <a16:creationId xmlns:a16="http://schemas.microsoft.com/office/drawing/2014/main" id="{592C003E-8CB7-C0A5-B823-26E9B8336FE5}"/>
                </a:ext>
              </a:extLst>
            </p:cNvPr>
            <p:cNvSpPr txBox="1"/>
            <p:nvPr/>
          </p:nvSpPr>
          <p:spPr>
            <a:xfrm>
              <a:off x="578539" y="3054094"/>
              <a:ext cx="183682" cy="213116"/>
            </a:xfrm>
            <a:prstGeom prst="rect">
              <a:avLst/>
            </a:prstGeom>
            <a:noFill/>
          </p:spPr>
          <p:txBody>
            <a:bodyPr wrap="none" lIns="18288" tIns="18288" rIns="18288" bIns="18288" anchor="t">
              <a:spAutoFit/>
            </a:bodyPr>
            <a:lstStyle/>
            <a:p>
              <a:pPr algn="ctr"/>
              <a:r>
                <a:rPr sz="800" b="1" dirty="0">
                  <a:solidFill>
                    <a:srgbClr val="FFFFFF"/>
                  </a:solidFill>
                  <a:latin typeface="Montserrat" pitchFamily="2" charset="77"/>
                </a:rPr>
                <a:t>0</a:t>
              </a:r>
              <a:r>
                <a:rPr lang="en-US" sz="800" b="1" dirty="0">
                  <a:solidFill>
                    <a:srgbClr val="FFFFFF"/>
                  </a:solidFill>
                  <a:latin typeface="Montserrat" pitchFamily="2" charset="77"/>
                </a:rPr>
                <a:t>5</a:t>
              </a:r>
              <a:endParaRPr sz="800" b="1" dirty="0">
                <a:solidFill>
                  <a:srgbClr val="FFFFFF"/>
                </a:solidFill>
                <a:latin typeface="Montserrat" pitchFamily="2" charset="77"/>
              </a:endParaRPr>
            </a:p>
          </p:txBody>
        </p:sp>
        <p:sp>
          <p:nvSpPr>
            <p:cNvPr id="39" name="TextBox 38">
              <a:extLst>
                <a:ext uri="{FF2B5EF4-FFF2-40B4-BE49-F238E27FC236}">
                  <a16:creationId xmlns:a16="http://schemas.microsoft.com/office/drawing/2014/main" id="{19626E59-3FDA-00E7-2DCE-5971C1A314FD}"/>
                </a:ext>
              </a:extLst>
            </p:cNvPr>
            <p:cNvSpPr txBox="1"/>
            <p:nvPr/>
          </p:nvSpPr>
          <p:spPr>
            <a:xfrm>
              <a:off x="972132" y="2944368"/>
              <a:ext cx="642710" cy="274591"/>
            </a:xfrm>
            <a:prstGeom prst="rect">
              <a:avLst/>
            </a:prstGeom>
            <a:noFill/>
          </p:spPr>
          <p:txBody>
            <a:bodyPr wrap="none" lIns="18288" tIns="18288" rIns="18288" bIns="18288" anchor="t">
              <a:spAutoFit/>
            </a:bodyPr>
            <a:lstStyle/>
            <a:p>
              <a:pPr algn="l"/>
              <a:r>
                <a:rPr lang="en-US" sz="1100" b="1" dirty="0">
                  <a:solidFill>
                    <a:srgbClr val="125740"/>
                  </a:solidFill>
                  <a:latin typeface="Montserrat" pitchFamily="2" charset="77"/>
                </a:rPr>
                <a:t>MATCH</a:t>
              </a:r>
              <a:endParaRPr sz="1100" b="1" dirty="0">
                <a:solidFill>
                  <a:srgbClr val="125740"/>
                </a:solidFill>
                <a:latin typeface="Montserrat" pitchFamily="2" charset="77"/>
              </a:endParaRPr>
            </a:p>
          </p:txBody>
        </p:sp>
        <p:sp>
          <p:nvSpPr>
            <p:cNvPr id="40" name="TextBox 39">
              <a:extLst>
                <a:ext uri="{FF2B5EF4-FFF2-40B4-BE49-F238E27FC236}">
                  <a16:creationId xmlns:a16="http://schemas.microsoft.com/office/drawing/2014/main" id="{61E4C251-F9C1-213B-24B0-FBB199B41B34}"/>
                </a:ext>
              </a:extLst>
            </p:cNvPr>
            <p:cNvSpPr txBox="1"/>
            <p:nvPr/>
          </p:nvSpPr>
          <p:spPr>
            <a:xfrm>
              <a:off x="478356" y="3465575"/>
              <a:ext cx="1013462" cy="213116"/>
            </a:xfrm>
            <a:prstGeom prst="rect">
              <a:avLst/>
            </a:prstGeom>
            <a:noFill/>
          </p:spPr>
          <p:txBody>
            <a:bodyPr wrap="none" lIns="18288" tIns="18288" rIns="18288" bIns="18288" anchor="t">
              <a:spAutoFit/>
            </a:bodyPr>
            <a:lstStyle/>
            <a:p>
              <a:pPr algn="l"/>
              <a:r>
                <a:rPr lang="en-US" sz="800" b="0" dirty="0">
                  <a:solidFill>
                    <a:srgbClr val="4E5E6E"/>
                  </a:solidFill>
                  <a:latin typeface="Montserrat" pitchFamily="2" charset="77"/>
                </a:rPr>
                <a:t>Need </a:t>
              </a:r>
              <a:r>
                <a:rPr lang="en-US" sz="800" dirty="0">
                  <a:solidFill>
                    <a:srgbClr val="4E5E6E"/>
                  </a:solidFill>
                  <a:latin typeface="Montserrat" pitchFamily="2" charset="77"/>
                </a:rPr>
                <a:t>x</a:t>
              </a:r>
              <a:r>
                <a:rPr lang="en-US" sz="800" b="0" dirty="0">
                  <a:solidFill>
                    <a:srgbClr val="4E5E6E"/>
                  </a:solidFill>
                  <a:latin typeface="Montserrat" pitchFamily="2" charset="77"/>
                </a:rPr>
                <a:t> capability</a:t>
              </a:r>
              <a:endParaRPr sz="800" b="0" dirty="0">
                <a:solidFill>
                  <a:srgbClr val="4E5E6E"/>
                </a:solidFill>
                <a:latin typeface="Montserrat" pitchFamily="2" charset="77"/>
              </a:endParaRPr>
            </a:p>
          </p:txBody>
        </p:sp>
      </p:grpSp>
      <p:grpSp>
        <p:nvGrpSpPr>
          <p:cNvPr id="47" name="Group 46">
            <a:extLst>
              <a:ext uri="{FF2B5EF4-FFF2-40B4-BE49-F238E27FC236}">
                <a16:creationId xmlns:a16="http://schemas.microsoft.com/office/drawing/2014/main" id="{986F11D7-A97F-99FB-3998-3245EFE8DA65}"/>
              </a:ext>
            </a:extLst>
          </p:cNvPr>
          <p:cNvGrpSpPr/>
          <p:nvPr/>
        </p:nvGrpSpPr>
        <p:grpSpPr>
          <a:xfrm>
            <a:off x="1413003" y="4113774"/>
            <a:ext cx="1826535" cy="975096"/>
            <a:chOff x="313764" y="2779776"/>
            <a:chExt cx="2011680" cy="1298448"/>
          </a:xfrm>
        </p:grpSpPr>
        <p:sp>
          <p:nvSpPr>
            <p:cNvPr id="48" name="Rounded Rectangle 47">
              <a:extLst>
                <a:ext uri="{FF2B5EF4-FFF2-40B4-BE49-F238E27FC236}">
                  <a16:creationId xmlns:a16="http://schemas.microsoft.com/office/drawing/2014/main" id="{6ABA9BC1-2C6D-A897-F76A-57B7688DDF13}"/>
                </a:ext>
              </a:extLst>
            </p:cNvPr>
            <p:cNvSpPr/>
            <p:nvPr/>
          </p:nvSpPr>
          <p:spPr>
            <a:xfrm>
              <a:off x="313764" y="2779776"/>
              <a:ext cx="2011680" cy="1298448"/>
            </a:xfrm>
            <a:prstGeom prst="roundRect">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Montserrat" pitchFamily="2" charset="77"/>
              </a:endParaRPr>
            </a:p>
          </p:txBody>
        </p:sp>
        <p:sp>
          <p:nvSpPr>
            <p:cNvPr id="49" name="Oval 48">
              <a:extLst>
                <a:ext uri="{FF2B5EF4-FFF2-40B4-BE49-F238E27FC236}">
                  <a16:creationId xmlns:a16="http://schemas.microsoft.com/office/drawing/2014/main" id="{EFE43160-19CF-D18C-82DE-EB95A05E6D53}"/>
                </a:ext>
              </a:extLst>
            </p:cNvPr>
            <p:cNvSpPr/>
            <p:nvPr/>
          </p:nvSpPr>
          <p:spPr>
            <a:xfrm>
              <a:off x="478356" y="2944368"/>
              <a:ext cx="384048" cy="384048"/>
            </a:xfrm>
            <a:prstGeom prst="ellipse">
              <a:avLst/>
            </a:prstGeom>
            <a:solidFill>
              <a:srgbClr val="107D75"/>
            </a:solidFill>
            <a:ln>
              <a:solidFill>
                <a:srgbClr val="107D7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Montserrat" pitchFamily="2" charset="77"/>
              </a:endParaRPr>
            </a:p>
          </p:txBody>
        </p:sp>
        <p:sp>
          <p:nvSpPr>
            <p:cNvPr id="50" name="TextBox 49">
              <a:extLst>
                <a:ext uri="{FF2B5EF4-FFF2-40B4-BE49-F238E27FC236}">
                  <a16:creationId xmlns:a16="http://schemas.microsoft.com/office/drawing/2014/main" id="{07631969-341E-7143-0916-9A24FCD3A5B9}"/>
                </a:ext>
              </a:extLst>
            </p:cNvPr>
            <p:cNvSpPr txBox="1"/>
            <p:nvPr/>
          </p:nvSpPr>
          <p:spPr>
            <a:xfrm>
              <a:off x="575891" y="3054094"/>
              <a:ext cx="188978" cy="213116"/>
            </a:xfrm>
            <a:prstGeom prst="rect">
              <a:avLst/>
            </a:prstGeom>
            <a:noFill/>
          </p:spPr>
          <p:txBody>
            <a:bodyPr wrap="none" lIns="18288" tIns="18288" rIns="18288" bIns="18288" anchor="t">
              <a:spAutoFit/>
            </a:bodyPr>
            <a:lstStyle/>
            <a:p>
              <a:pPr algn="ctr"/>
              <a:r>
                <a:rPr sz="800" b="1" dirty="0">
                  <a:solidFill>
                    <a:srgbClr val="FFFFFF"/>
                  </a:solidFill>
                  <a:latin typeface="Montserrat" pitchFamily="2" charset="77"/>
                </a:rPr>
                <a:t>0</a:t>
              </a:r>
              <a:r>
                <a:rPr lang="en-US" sz="800" b="1" dirty="0">
                  <a:solidFill>
                    <a:srgbClr val="FFFFFF"/>
                  </a:solidFill>
                  <a:latin typeface="Montserrat" pitchFamily="2" charset="77"/>
                </a:rPr>
                <a:t>6</a:t>
              </a:r>
              <a:endParaRPr sz="800" b="1" dirty="0">
                <a:solidFill>
                  <a:srgbClr val="FFFFFF"/>
                </a:solidFill>
                <a:latin typeface="Montserrat" pitchFamily="2" charset="77"/>
              </a:endParaRPr>
            </a:p>
          </p:txBody>
        </p:sp>
        <p:sp>
          <p:nvSpPr>
            <p:cNvPr id="51" name="TextBox 50">
              <a:extLst>
                <a:ext uri="{FF2B5EF4-FFF2-40B4-BE49-F238E27FC236}">
                  <a16:creationId xmlns:a16="http://schemas.microsoft.com/office/drawing/2014/main" id="{BD9687F2-37D1-B5D0-F452-AD5967478993}"/>
                </a:ext>
              </a:extLst>
            </p:cNvPr>
            <p:cNvSpPr txBox="1"/>
            <p:nvPr/>
          </p:nvSpPr>
          <p:spPr>
            <a:xfrm>
              <a:off x="972132" y="2944368"/>
              <a:ext cx="965794" cy="274591"/>
            </a:xfrm>
            <a:prstGeom prst="rect">
              <a:avLst/>
            </a:prstGeom>
            <a:noFill/>
          </p:spPr>
          <p:txBody>
            <a:bodyPr wrap="none" lIns="18288" tIns="18288" rIns="18288" bIns="18288" anchor="t">
              <a:spAutoFit/>
            </a:bodyPr>
            <a:lstStyle/>
            <a:p>
              <a:pPr algn="l"/>
              <a:r>
                <a:rPr lang="en-US" sz="1100" b="1" dirty="0">
                  <a:solidFill>
                    <a:srgbClr val="125740"/>
                  </a:solidFill>
                  <a:latin typeface="Montserrat" pitchFamily="2" charset="77"/>
                </a:rPr>
                <a:t>PRIORITISE</a:t>
              </a:r>
              <a:endParaRPr sz="1100" b="1" dirty="0">
                <a:solidFill>
                  <a:srgbClr val="125740"/>
                </a:solidFill>
                <a:latin typeface="Montserrat" pitchFamily="2" charset="77"/>
              </a:endParaRPr>
            </a:p>
          </p:txBody>
        </p:sp>
        <p:sp>
          <p:nvSpPr>
            <p:cNvPr id="52" name="TextBox 51">
              <a:extLst>
                <a:ext uri="{FF2B5EF4-FFF2-40B4-BE49-F238E27FC236}">
                  <a16:creationId xmlns:a16="http://schemas.microsoft.com/office/drawing/2014/main" id="{FF9105A4-CA6C-5B1D-E3A5-D36B3699BDA3}"/>
                </a:ext>
              </a:extLst>
            </p:cNvPr>
            <p:cNvSpPr txBox="1"/>
            <p:nvPr/>
          </p:nvSpPr>
          <p:spPr>
            <a:xfrm>
              <a:off x="478356" y="3465575"/>
              <a:ext cx="1523689" cy="213116"/>
            </a:xfrm>
            <a:prstGeom prst="rect">
              <a:avLst/>
            </a:prstGeom>
            <a:noFill/>
          </p:spPr>
          <p:txBody>
            <a:bodyPr wrap="none" lIns="18288" tIns="18288" rIns="18288" bIns="18288" anchor="t">
              <a:spAutoFit/>
            </a:bodyPr>
            <a:lstStyle/>
            <a:p>
              <a:pPr algn="l"/>
              <a:r>
                <a:rPr lang="en-US" sz="800" dirty="0">
                  <a:solidFill>
                    <a:srgbClr val="4E5E6E"/>
                  </a:solidFill>
                  <a:latin typeface="Montserrat" pitchFamily="2" charset="77"/>
                </a:rPr>
                <a:t>Impact Opportunity Score</a:t>
              </a:r>
              <a:endParaRPr sz="800" b="0" dirty="0">
                <a:solidFill>
                  <a:srgbClr val="4E5E6E"/>
                </a:solidFill>
                <a:latin typeface="Montserrat" pitchFamily="2" charset="77"/>
              </a:endParaRPr>
            </a:p>
          </p:txBody>
        </p:sp>
      </p:grpSp>
      <p:grpSp>
        <p:nvGrpSpPr>
          <p:cNvPr id="53" name="Group 52">
            <a:extLst>
              <a:ext uri="{FF2B5EF4-FFF2-40B4-BE49-F238E27FC236}">
                <a16:creationId xmlns:a16="http://schemas.microsoft.com/office/drawing/2014/main" id="{D33188B7-6ED9-40E3-3ADE-84879B5526C0}"/>
              </a:ext>
            </a:extLst>
          </p:cNvPr>
          <p:cNvGrpSpPr/>
          <p:nvPr/>
        </p:nvGrpSpPr>
        <p:grpSpPr>
          <a:xfrm>
            <a:off x="4063704" y="4125840"/>
            <a:ext cx="1826535" cy="975096"/>
            <a:chOff x="313764" y="2779776"/>
            <a:chExt cx="2011680" cy="1298448"/>
          </a:xfrm>
        </p:grpSpPr>
        <p:sp>
          <p:nvSpPr>
            <p:cNvPr id="54" name="Rounded Rectangle 53">
              <a:extLst>
                <a:ext uri="{FF2B5EF4-FFF2-40B4-BE49-F238E27FC236}">
                  <a16:creationId xmlns:a16="http://schemas.microsoft.com/office/drawing/2014/main" id="{9FCF29C0-4BC0-B557-7609-02C209943E61}"/>
                </a:ext>
              </a:extLst>
            </p:cNvPr>
            <p:cNvSpPr/>
            <p:nvPr/>
          </p:nvSpPr>
          <p:spPr>
            <a:xfrm>
              <a:off x="313764" y="2779776"/>
              <a:ext cx="2011680" cy="1298448"/>
            </a:xfrm>
            <a:prstGeom prst="roundRect">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Montserrat" pitchFamily="2" charset="77"/>
              </a:endParaRPr>
            </a:p>
          </p:txBody>
        </p:sp>
        <p:sp>
          <p:nvSpPr>
            <p:cNvPr id="55" name="Oval 54">
              <a:extLst>
                <a:ext uri="{FF2B5EF4-FFF2-40B4-BE49-F238E27FC236}">
                  <a16:creationId xmlns:a16="http://schemas.microsoft.com/office/drawing/2014/main" id="{8C53605D-B8D7-DF44-9C97-8F5A6FB3B339}"/>
                </a:ext>
              </a:extLst>
            </p:cNvPr>
            <p:cNvSpPr/>
            <p:nvPr/>
          </p:nvSpPr>
          <p:spPr>
            <a:xfrm>
              <a:off x="478356" y="2944368"/>
              <a:ext cx="384048" cy="384048"/>
            </a:xfrm>
            <a:prstGeom prst="ellipse">
              <a:avLst/>
            </a:prstGeom>
            <a:solidFill>
              <a:srgbClr val="107D75"/>
            </a:solidFill>
            <a:ln>
              <a:solidFill>
                <a:srgbClr val="107D7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Montserrat" pitchFamily="2" charset="77"/>
              </a:endParaRPr>
            </a:p>
          </p:txBody>
        </p:sp>
        <p:sp>
          <p:nvSpPr>
            <p:cNvPr id="56" name="TextBox 55">
              <a:extLst>
                <a:ext uri="{FF2B5EF4-FFF2-40B4-BE49-F238E27FC236}">
                  <a16:creationId xmlns:a16="http://schemas.microsoft.com/office/drawing/2014/main" id="{7BDB2A44-A1DC-98C0-E05E-2C21608A2BA4}"/>
                </a:ext>
              </a:extLst>
            </p:cNvPr>
            <p:cNvSpPr txBox="1"/>
            <p:nvPr/>
          </p:nvSpPr>
          <p:spPr>
            <a:xfrm>
              <a:off x="576773" y="3054094"/>
              <a:ext cx="187213" cy="213116"/>
            </a:xfrm>
            <a:prstGeom prst="rect">
              <a:avLst/>
            </a:prstGeom>
            <a:noFill/>
          </p:spPr>
          <p:txBody>
            <a:bodyPr wrap="none" lIns="18288" tIns="18288" rIns="18288" bIns="18288" anchor="t">
              <a:spAutoFit/>
            </a:bodyPr>
            <a:lstStyle/>
            <a:p>
              <a:pPr algn="ctr"/>
              <a:r>
                <a:rPr sz="800" b="1" dirty="0">
                  <a:solidFill>
                    <a:srgbClr val="FFFFFF"/>
                  </a:solidFill>
                  <a:latin typeface="Montserrat" pitchFamily="2" charset="77"/>
                </a:rPr>
                <a:t>0</a:t>
              </a:r>
              <a:r>
                <a:rPr lang="en-US" sz="800" b="1" dirty="0">
                  <a:solidFill>
                    <a:srgbClr val="FFFFFF"/>
                  </a:solidFill>
                  <a:latin typeface="Montserrat" pitchFamily="2" charset="77"/>
                </a:rPr>
                <a:t>7</a:t>
              </a:r>
              <a:endParaRPr sz="800" b="1" dirty="0">
                <a:solidFill>
                  <a:srgbClr val="FFFFFF"/>
                </a:solidFill>
                <a:latin typeface="Montserrat" pitchFamily="2" charset="77"/>
              </a:endParaRPr>
            </a:p>
          </p:txBody>
        </p:sp>
        <p:sp>
          <p:nvSpPr>
            <p:cNvPr id="57" name="TextBox 56">
              <a:extLst>
                <a:ext uri="{FF2B5EF4-FFF2-40B4-BE49-F238E27FC236}">
                  <a16:creationId xmlns:a16="http://schemas.microsoft.com/office/drawing/2014/main" id="{39B31031-C3C9-9ED1-F6A9-2BA62B53136E}"/>
                </a:ext>
              </a:extLst>
            </p:cNvPr>
            <p:cNvSpPr txBox="1"/>
            <p:nvPr/>
          </p:nvSpPr>
          <p:spPr>
            <a:xfrm>
              <a:off x="972132" y="2944368"/>
              <a:ext cx="866927" cy="274591"/>
            </a:xfrm>
            <a:prstGeom prst="rect">
              <a:avLst/>
            </a:prstGeom>
            <a:noFill/>
          </p:spPr>
          <p:txBody>
            <a:bodyPr wrap="none" lIns="18288" tIns="18288" rIns="18288" bIns="18288" anchor="t">
              <a:spAutoFit/>
            </a:bodyPr>
            <a:lstStyle/>
            <a:p>
              <a:pPr algn="l"/>
              <a:r>
                <a:rPr lang="en-US" sz="1100" b="1" dirty="0">
                  <a:solidFill>
                    <a:srgbClr val="125740"/>
                  </a:solidFill>
                  <a:latin typeface="Montserrat" pitchFamily="2" charset="77"/>
                </a:rPr>
                <a:t>VALIDATE</a:t>
              </a:r>
              <a:endParaRPr sz="1100" b="1" dirty="0">
                <a:solidFill>
                  <a:srgbClr val="125740"/>
                </a:solidFill>
                <a:latin typeface="Montserrat" pitchFamily="2" charset="77"/>
              </a:endParaRPr>
            </a:p>
          </p:txBody>
        </p:sp>
        <p:sp>
          <p:nvSpPr>
            <p:cNvPr id="58" name="TextBox 57">
              <a:extLst>
                <a:ext uri="{FF2B5EF4-FFF2-40B4-BE49-F238E27FC236}">
                  <a16:creationId xmlns:a16="http://schemas.microsoft.com/office/drawing/2014/main" id="{13819743-58BA-7BC3-46ED-E372B994D063}"/>
                </a:ext>
              </a:extLst>
            </p:cNvPr>
            <p:cNvSpPr txBox="1"/>
            <p:nvPr/>
          </p:nvSpPr>
          <p:spPr>
            <a:xfrm>
              <a:off x="478356" y="3465575"/>
              <a:ext cx="1797340" cy="233608"/>
            </a:xfrm>
            <a:prstGeom prst="rect">
              <a:avLst/>
            </a:prstGeom>
            <a:noFill/>
          </p:spPr>
          <p:txBody>
            <a:bodyPr wrap="none" lIns="18288" tIns="18288" rIns="18288" bIns="18288" anchor="t">
              <a:spAutoFit/>
            </a:bodyPr>
            <a:lstStyle/>
            <a:p>
              <a:pPr algn="l"/>
              <a:r>
                <a:rPr lang="en-US" sz="900" dirty="0">
                  <a:solidFill>
                    <a:srgbClr val="4E5E6E"/>
                  </a:solidFill>
                  <a:latin typeface="Montserrat" pitchFamily="2" charset="77"/>
                </a:rPr>
                <a:t>Stakeholder + evidence test</a:t>
              </a:r>
              <a:endParaRPr sz="900" b="0" dirty="0">
                <a:solidFill>
                  <a:srgbClr val="4E5E6E"/>
                </a:solidFill>
                <a:latin typeface="Montserrat" pitchFamily="2" charset="77"/>
              </a:endParaRPr>
            </a:p>
          </p:txBody>
        </p:sp>
      </p:grpSp>
      <p:grpSp>
        <p:nvGrpSpPr>
          <p:cNvPr id="59" name="Group 58">
            <a:extLst>
              <a:ext uri="{FF2B5EF4-FFF2-40B4-BE49-F238E27FC236}">
                <a16:creationId xmlns:a16="http://schemas.microsoft.com/office/drawing/2014/main" id="{D3DED7EB-4F72-1B91-D7CE-DA93E2D5DB9D}"/>
              </a:ext>
            </a:extLst>
          </p:cNvPr>
          <p:cNvGrpSpPr/>
          <p:nvPr/>
        </p:nvGrpSpPr>
        <p:grpSpPr>
          <a:xfrm>
            <a:off x="6819924" y="4100803"/>
            <a:ext cx="1826536" cy="975096"/>
            <a:chOff x="313764" y="2779776"/>
            <a:chExt cx="2011680" cy="1298448"/>
          </a:xfrm>
        </p:grpSpPr>
        <p:sp>
          <p:nvSpPr>
            <p:cNvPr id="60" name="Rounded Rectangle 59">
              <a:extLst>
                <a:ext uri="{FF2B5EF4-FFF2-40B4-BE49-F238E27FC236}">
                  <a16:creationId xmlns:a16="http://schemas.microsoft.com/office/drawing/2014/main" id="{BCF3087D-B0B1-8D79-82AD-85B914BCDCDA}"/>
                </a:ext>
              </a:extLst>
            </p:cNvPr>
            <p:cNvSpPr/>
            <p:nvPr/>
          </p:nvSpPr>
          <p:spPr>
            <a:xfrm>
              <a:off x="313764" y="2779776"/>
              <a:ext cx="2011680" cy="1298448"/>
            </a:xfrm>
            <a:prstGeom prst="roundRect">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Montserrat" pitchFamily="2" charset="77"/>
              </a:endParaRPr>
            </a:p>
          </p:txBody>
        </p:sp>
        <p:sp>
          <p:nvSpPr>
            <p:cNvPr id="61" name="Oval 60">
              <a:extLst>
                <a:ext uri="{FF2B5EF4-FFF2-40B4-BE49-F238E27FC236}">
                  <a16:creationId xmlns:a16="http://schemas.microsoft.com/office/drawing/2014/main" id="{BE858BC6-DA1D-33FA-266F-8D560E034DCF}"/>
                </a:ext>
              </a:extLst>
            </p:cNvPr>
            <p:cNvSpPr/>
            <p:nvPr/>
          </p:nvSpPr>
          <p:spPr>
            <a:xfrm>
              <a:off x="478356" y="2944368"/>
              <a:ext cx="384048" cy="384048"/>
            </a:xfrm>
            <a:prstGeom prst="ellipse">
              <a:avLst/>
            </a:prstGeom>
            <a:solidFill>
              <a:srgbClr val="107D75"/>
            </a:solidFill>
            <a:ln>
              <a:solidFill>
                <a:srgbClr val="107D7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Montserrat" pitchFamily="2" charset="77"/>
              </a:endParaRPr>
            </a:p>
          </p:txBody>
        </p:sp>
        <p:sp>
          <p:nvSpPr>
            <p:cNvPr id="62" name="TextBox 61">
              <a:extLst>
                <a:ext uri="{FF2B5EF4-FFF2-40B4-BE49-F238E27FC236}">
                  <a16:creationId xmlns:a16="http://schemas.microsoft.com/office/drawing/2014/main" id="{79660153-922B-3007-281D-1965B2638923}"/>
                </a:ext>
              </a:extLst>
            </p:cNvPr>
            <p:cNvSpPr txBox="1"/>
            <p:nvPr/>
          </p:nvSpPr>
          <p:spPr>
            <a:xfrm>
              <a:off x="575007" y="3054094"/>
              <a:ext cx="190744" cy="213116"/>
            </a:xfrm>
            <a:prstGeom prst="rect">
              <a:avLst/>
            </a:prstGeom>
            <a:noFill/>
          </p:spPr>
          <p:txBody>
            <a:bodyPr wrap="none" lIns="18288" tIns="18288" rIns="18288" bIns="18288" anchor="t">
              <a:spAutoFit/>
            </a:bodyPr>
            <a:lstStyle/>
            <a:p>
              <a:pPr algn="ctr"/>
              <a:r>
                <a:rPr sz="800" b="1" dirty="0">
                  <a:solidFill>
                    <a:srgbClr val="FFFFFF"/>
                  </a:solidFill>
                  <a:latin typeface="Montserrat" pitchFamily="2" charset="77"/>
                </a:rPr>
                <a:t>0</a:t>
              </a:r>
              <a:r>
                <a:rPr lang="en-US" sz="800" b="1" dirty="0">
                  <a:solidFill>
                    <a:srgbClr val="FFFFFF"/>
                  </a:solidFill>
                  <a:latin typeface="Montserrat" pitchFamily="2" charset="77"/>
                </a:rPr>
                <a:t>8</a:t>
              </a:r>
              <a:endParaRPr sz="800" b="1" dirty="0">
                <a:solidFill>
                  <a:srgbClr val="FFFFFF"/>
                </a:solidFill>
                <a:latin typeface="Montserrat" pitchFamily="2" charset="77"/>
              </a:endParaRPr>
            </a:p>
          </p:txBody>
        </p:sp>
        <p:sp>
          <p:nvSpPr>
            <p:cNvPr id="63" name="TextBox 62">
              <a:extLst>
                <a:ext uri="{FF2B5EF4-FFF2-40B4-BE49-F238E27FC236}">
                  <a16:creationId xmlns:a16="http://schemas.microsoft.com/office/drawing/2014/main" id="{4825A771-B70F-F314-D572-96111AEA6AA7}"/>
                </a:ext>
              </a:extLst>
            </p:cNvPr>
            <p:cNvSpPr txBox="1"/>
            <p:nvPr/>
          </p:nvSpPr>
          <p:spPr>
            <a:xfrm>
              <a:off x="972132" y="2944368"/>
              <a:ext cx="669191" cy="274591"/>
            </a:xfrm>
            <a:prstGeom prst="rect">
              <a:avLst/>
            </a:prstGeom>
            <a:noFill/>
          </p:spPr>
          <p:txBody>
            <a:bodyPr wrap="none" lIns="18288" tIns="18288" rIns="18288" bIns="18288" anchor="t">
              <a:spAutoFit/>
            </a:bodyPr>
            <a:lstStyle/>
            <a:p>
              <a:pPr algn="l"/>
              <a:r>
                <a:rPr lang="en-US" sz="1100" b="1" dirty="0">
                  <a:solidFill>
                    <a:srgbClr val="125740"/>
                  </a:solidFill>
                  <a:latin typeface="Montserrat" pitchFamily="2" charset="77"/>
                </a:rPr>
                <a:t>DESIGN</a:t>
              </a:r>
              <a:endParaRPr sz="1100" b="1" dirty="0">
                <a:solidFill>
                  <a:srgbClr val="125740"/>
                </a:solidFill>
                <a:latin typeface="Montserrat" pitchFamily="2" charset="77"/>
              </a:endParaRPr>
            </a:p>
          </p:txBody>
        </p:sp>
        <p:sp>
          <p:nvSpPr>
            <p:cNvPr id="64" name="TextBox 63">
              <a:extLst>
                <a:ext uri="{FF2B5EF4-FFF2-40B4-BE49-F238E27FC236}">
                  <a16:creationId xmlns:a16="http://schemas.microsoft.com/office/drawing/2014/main" id="{04E943CD-DDD7-4BAA-B656-51AD90C9F3BF}"/>
                </a:ext>
              </a:extLst>
            </p:cNvPr>
            <p:cNvSpPr txBox="1"/>
            <p:nvPr/>
          </p:nvSpPr>
          <p:spPr>
            <a:xfrm>
              <a:off x="390703" y="3465575"/>
              <a:ext cx="1899738" cy="213116"/>
            </a:xfrm>
            <a:prstGeom prst="rect">
              <a:avLst/>
            </a:prstGeom>
            <a:noFill/>
          </p:spPr>
          <p:txBody>
            <a:bodyPr wrap="none" lIns="18288" tIns="18288" rIns="18288" bIns="18288" anchor="t">
              <a:spAutoFit/>
            </a:bodyPr>
            <a:lstStyle/>
            <a:p>
              <a:pPr algn="l"/>
              <a:r>
                <a:rPr lang="en-US" sz="800" dirty="0">
                  <a:solidFill>
                    <a:srgbClr val="4E5E6E"/>
                  </a:solidFill>
                  <a:latin typeface="Montserrat" pitchFamily="2" charset="77"/>
                </a:rPr>
                <a:t>Impact thesis + theory of change</a:t>
              </a:r>
              <a:endParaRPr sz="800" b="0" dirty="0">
                <a:solidFill>
                  <a:srgbClr val="4E5E6E"/>
                </a:solidFill>
                <a:latin typeface="Montserrat" pitchFamily="2" charset="77"/>
              </a:endParaRPr>
            </a:p>
          </p:txBody>
        </p:sp>
      </p:grpSp>
      <p:grpSp>
        <p:nvGrpSpPr>
          <p:cNvPr id="65" name="Group 64">
            <a:extLst>
              <a:ext uri="{FF2B5EF4-FFF2-40B4-BE49-F238E27FC236}">
                <a16:creationId xmlns:a16="http://schemas.microsoft.com/office/drawing/2014/main" id="{B53F16F6-7B2E-00DF-B1A6-EA72968FA158}"/>
              </a:ext>
            </a:extLst>
          </p:cNvPr>
          <p:cNvGrpSpPr/>
          <p:nvPr/>
        </p:nvGrpSpPr>
        <p:grpSpPr>
          <a:xfrm>
            <a:off x="9297218" y="4100803"/>
            <a:ext cx="1826536" cy="975096"/>
            <a:chOff x="313764" y="2779776"/>
            <a:chExt cx="2011680" cy="1298448"/>
          </a:xfrm>
        </p:grpSpPr>
        <p:sp>
          <p:nvSpPr>
            <p:cNvPr id="66" name="Rounded Rectangle 65">
              <a:extLst>
                <a:ext uri="{FF2B5EF4-FFF2-40B4-BE49-F238E27FC236}">
                  <a16:creationId xmlns:a16="http://schemas.microsoft.com/office/drawing/2014/main" id="{8C6E7FAD-DE60-7690-E204-1913286AFF56}"/>
                </a:ext>
              </a:extLst>
            </p:cNvPr>
            <p:cNvSpPr/>
            <p:nvPr/>
          </p:nvSpPr>
          <p:spPr>
            <a:xfrm>
              <a:off x="313764" y="2779776"/>
              <a:ext cx="2011680" cy="1298448"/>
            </a:xfrm>
            <a:prstGeom prst="roundRect">
              <a:avLst/>
            </a:prstGeom>
            <a:solidFill>
              <a:srgbClr val="FFFFFF"/>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Montserrat" pitchFamily="2" charset="77"/>
              </a:endParaRPr>
            </a:p>
          </p:txBody>
        </p:sp>
        <p:sp>
          <p:nvSpPr>
            <p:cNvPr id="67" name="Oval 66">
              <a:extLst>
                <a:ext uri="{FF2B5EF4-FFF2-40B4-BE49-F238E27FC236}">
                  <a16:creationId xmlns:a16="http://schemas.microsoft.com/office/drawing/2014/main" id="{7DBFB6BF-1851-FABF-DD75-816CD9EA4D22}"/>
                </a:ext>
              </a:extLst>
            </p:cNvPr>
            <p:cNvSpPr/>
            <p:nvPr/>
          </p:nvSpPr>
          <p:spPr>
            <a:xfrm>
              <a:off x="478356" y="2944368"/>
              <a:ext cx="384048" cy="384048"/>
            </a:xfrm>
            <a:prstGeom prst="ellipse">
              <a:avLst/>
            </a:prstGeom>
            <a:solidFill>
              <a:srgbClr val="107D75"/>
            </a:solidFill>
            <a:ln>
              <a:solidFill>
                <a:srgbClr val="107D7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Montserrat" pitchFamily="2" charset="77"/>
              </a:endParaRPr>
            </a:p>
          </p:txBody>
        </p:sp>
        <p:sp>
          <p:nvSpPr>
            <p:cNvPr id="68" name="TextBox 67">
              <a:extLst>
                <a:ext uri="{FF2B5EF4-FFF2-40B4-BE49-F238E27FC236}">
                  <a16:creationId xmlns:a16="http://schemas.microsoft.com/office/drawing/2014/main" id="{B395F831-7AE1-6FB6-76FC-467168D720DA}"/>
                </a:ext>
              </a:extLst>
            </p:cNvPr>
            <p:cNvSpPr txBox="1"/>
            <p:nvPr/>
          </p:nvSpPr>
          <p:spPr>
            <a:xfrm>
              <a:off x="575891" y="3054094"/>
              <a:ext cx="188977" cy="213116"/>
            </a:xfrm>
            <a:prstGeom prst="rect">
              <a:avLst/>
            </a:prstGeom>
            <a:noFill/>
          </p:spPr>
          <p:txBody>
            <a:bodyPr wrap="none" lIns="18288" tIns="18288" rIns="18288" bIns="18288" anchor="t">
              <a:spAutoFit/>
            </a:bodyPr>
            <a:lstStyle/>
            <a:p>
              <a:pPr algn="ctr"/>
              <a:r>
                <a:rPr sz="800" b="1" dirty="0">
                  <a:solidFill>
                    <a:srgbClr val="FFFFFF"/>
                  </a:solidFill>
                  <a:latin typeface="Montserrat" pitchFamily="2" charset="77"/>
                </a:rPr>
                <a:t>0</a:t>
              </a:r>
              <a:r>
                <a:rPr lang="en-US" sz="800" b="1" dirty="0">
                  <a:solidFill>
                    <a:srgbClr val="FFFFFF"/>
                  </a:solidFill>
                  <a:latin typeface="Montserrat" pitchFamily="2" charset="77"/>
                </a:rPr>
                <a:t>9</a:t>
              </a:r>
              <a:endParaRPr sz="800" b="1" dirty="0">
                <a:solidFill>
                  <a:srgbClr val="FFFFFF"/>
                </a:solidFill>
                <a:latin typeface="Montserrat" pitchFamily="2" charset="77"/>
              </a:endParaRPr>
            </a:p>
          </p:txBody>
        </p:sp>
        <p:sp>
          <p:nvSpPr>
            <p:cNvPr id="69" name="TextBox 68">
              <a:extLst>
                <a:ext uri="{FF2B5EF4-FFF2-40B4-BE49-F238E27FC236}">
                  <a16:creationId xmlns:a16="http://schemas.microsoft.com/office/drawing/2014/main" id="{7F5562C3-E9B8-9606-EE6B-F110B3545F4B}"/>
                </a:ext>
              </a:extLst>
            </p:cNvPr>
            <p:cNvSpPr txBox="1"/>
            <p:nvPr/>
          </p:nvSpPr>
          <p:spPr>
            <a:xfrm>
              <a:off x="972132" y="2944368"/>
              <a:ext cx="851037" cy="274591"/>
            </a:xfrm>
            <a:prstGeom prst="rect">
              <a:avLst/>
            </a:prstGeom>
            <a:noFill/>
          </p:spPr>
          <p:txBody>
            <a:bodyPr wrap="none" lIns="18288" tIns="18288" rIns="18288" bIns="18288" anchor="t">
              <a:spAutoFit/>
            </a:bodyPr>
            <a:lstStyle/>
            <a:p>
              <a:pPr algn="l"/>
              <a:r>
                <a:rPr lang="en-US" sz="1100" b="1" dirty="0">
                  <a:solidFill>
                    <a:srgbClr val="125740"/>
                  </a:solidFill>
                  <a:latin typeface="Montserrat" pitchFamily="2" charset="77"/>
                </a:rPr>
                <a:t>MEASURE</a:t>
              </a:r>
              <a:endParaRPr sz="1100" b="1" dirty="0">
                <a:solidFill>
                  <a:srgbClr val="125740"/>
                </a:solidFill>
                <a:latin typeface="Montserrat" pitchFamily="2" charset="77"/>
              </a:endParaRPr>
            </a:p>
          </p:txBody>
        </p:sp>
        <p:sp>
          <p:nvSpPr>
            <p:cNvPr id="70" name="TextBox 69">
              <a:extLst>
                <a:ext uri="{FF2B5EF4-FFF2-40B4-BE49-F238E27FC236}">
                  <a16:creationId xmlns:a16="http://schemas.microsoft.com/office/drawing/2014/main" id="{3BD005B4-2523-C0D6-4FA4-AFE7BE417D32}"/>
                </a:ext>
              </a:extLst>
            </p:cNvPr>
            <p:cNvSpPr txBox="1"/>
            <p:nvPr/>
          </p:nvSpPr>
          <p:spPr>
            <a:xfrm>
              <a:off x="478356" y="3465575"/>
              <a:ext cx="1419524" cy="213116"/>
            </a:xfrm>
            <a:prstGeom prst="rect">
              <a:avLst/>
            </a:prstGeom>
            <a:noFill/>
          </p:spPr>
          <p:txBody>
            <a:bodyPr wrap="none" lIns="18288" tIns="18288" rIns="18288" bIns="18288" anchor="t">
              <a:spAutoFit/>
            </a:bodyPr>
            <a:lstStyle/>
            <a:p>
              <a:pPr algn="l"/>
              <a:r>
                <a:rPr lang="en-US" sz="800" dirty="0">
                  <a:solidFill>
                    <a:srgbClr val="4E5E6E"/>
                  </a:solidFill>
                  <a:latin typeface="Montserrat" pitchFamily="2" charset="77"/>
                </a:rPr>
                <a:t>KPIs + SDG Contribution</a:t>
              </a:r>
              <a:endParaRPr sz="800" b="0" dirty="0">
                <a:solidFill>
                  <a:srgbClr val="4E5E6E"/>
                </a:solidFill>
                <a:latin typeface="Montserrat" pitchFamily="2" charset="77"/>
              </a:endParaRPr>
            </a:p>
          </p:txBody>
        </p:sp>
      </p:grpSp>
      <p:sp>
        <p:nvSpPr>
          <p:cNvPr id="73" name="Freeform 5">
            <a:extLst>
              <a:ext uri="{FF2B5EF4-FFF2-40B4-BE49-F238E27FC236}">
                <a16:creationId xmlns:a16="http://schemas.microsoft.com/office/drawing/2014/main" id="{FA012E37-DD5A-B663-BD5E-64F6777532E3}"/>
              </a:ext>
            </a:extLst>
          </p:cNvPr>
          <p:cNvSpPr/>
          <p:nvPr/>
        </p:nvSpPr>
        <p:spPr>
          <a:xfrm>
            <a:off x="3235238" y="698119"/>
            <a:ext cx="5290251" cy="992277"/>
          </a:xfrm>
          <a:custGeom>
            <a:avLst/>
            <a:gdLst/>
            <a:ahLst/>
            <a:cxnLst/>
            <a:rect l="l" t="t" r="r" b="b"/>
            <a:pathLst>
              <a:path w="7935376" h="1488415">
                <a:moveTo>
                  <a:pt x="0" y="0"/>
                </a:moveTo>
                <a:lnTo>
                  <a:pt x="7935375" y="0"/>
                </a:lnTo>
                <a:lnTo>
                  <a:pt x="7935375" y="1488415"/>
                </a:lnTo>
                <a:lnTo>
                  <a:pt x="0" y="1488415"/>
                </a:lnTo>
                <a:lnTo>
                  <a:pt x="0" y="0"/>
                </a:lnTo>
                <a:close/>
              </a:path>
            </a:pathLst>
          </a:custGeom>
          <a:blipFill>
            <a:blip r:embed="rId2"/>
            <a:stretch>
              <a:fillRect b="-36173"/>
            </a:stretch>
          </a:blipFill>
        </p:spPr>
        <p:txBody>
          <a:bodyPr/>
          <a:lstStyle/>
          <a:p>
            <a:endParaRPr lang="en-NG" sz="1200" dirty="0">
              <a:latin typeface="Montserrat" pitchFamily="2" charset="77"/>
            </a:endParaRPr>
          </a:p>
        </p:txBody>
      </p:sp>
      <p:sp>
        <p:nvSpPr>
          <p:cNvPr id="74" name="Rectangle 73">
            <a:extLst>
              <a:ext uri="{FF2B5EF4-FFF2-40B4-BE49-F238E27FC236}">
                <a16:creationId xmlns:a16="http://schemas.microsoft.com/office/drawing/2014/main" id="{76C1FB93-A09F-BA95-C773-08582597F112}"/>
              </a:ext>
            </a:extLst>
          </p:cNvPr>
          <p:cNvSpPr/>
          <p:nvPr/>
        </p:nvSpPr>
        <p:spPr>
          <a:xfrm>
            <a:off x="9795364" y="57104"/>
            <a:ext cx="2392590" cy="88425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G"/>
          </a:p>
        </p:txBody>
      </p:sp>
      <p:sp>
        <p:nvSpPr>
          <p:cNvPr id="75" name="Text Placeholder 74">
            <a:extLst>
              <a:ext uri="{FF2B5EF4-FFF2-40B4-BE49-F238E27FC236}">
                <a16:creationId xmlns:a16="http://schemas.microsoft.com/office/drawing/2014/main" id="{3A92E9FE-F4F3-DCBC-852E-ECE52FDC15F5}"/>
              </a:ext>
            </a:extLst>
          </p:cNvPr>
          <p:cNvSpPr txBox="1">
            <a:spLocks noGrp="1"/>
          </p:cNvSpPr>
          <p:nvPr>
            <p:ph type="body" sz="quarter" idx="16"/>
          </p:nvPr>
        </p:nvSpPr>
        <p:spPr>
          <a:xfrm>
            <a:off x="304799" y="5674481"/>
            <a:ext cx="7317772" cy="219227"/>
          </a:xfrm>
          <a:prstGeom prst="rect">
            <a:avLst/>
          </a:prstGeom>
          <a:noFill/>
        </p:spPr>
        <p:txBody>
          <a:bodyPr wrap="none" lIns="18288" tIns="18288" rIns="18288" bIns="18288" anchor="t">
            <a:spAutoFit/>
          </a:bodyPr>
          <a:lstStyle/>
          <a:p>
            <a:pPr algn="l"/>
            <a:r>
              <a:rPr sz="1200" b="0" dirty="0">
                <a:solidFill>
                  <a:srgbClr val="125740"/>
                </a:solidFill>
              </a:rPr>
              <a:t>A repeatable core with flexible modules for sector, geography, maturity and </a:t>
            </a:r>
            <a:r>
              <a:rPr lang="en-US" sz="1200" b="0" dirty="0">
                <a:solidFill>
                  <a:srgbClr val="125740"/>
                </a:solidFill>
              </a:rPr>
              <a:t>business</a:t>
            </a:r>
            <a:r>
              <a:rPr sz="1200" b="0" dirty="0">
                <a:solidFill>
                  <a:srgbClr val="125740"/>
                </a:solidFill>
              </a:rPr>
              <a:t> priorities.</a:t>
            </a:r>
          </a:p>
        </p:txBody>
      </p:sp>
      <p:sp>
        <p:nvSpPr>
          <p:cNvPr id="76" name="TextBox 75">
            <a:extLst>
              <a:ext uri="{FF2B5EF4-FFF2-40B4-BE49-F238E27FC236}">
                <a16:creationId xmlns:a16="http://schemas.microsoft.com/office/drawing/2014/main" id="{A4668934-13C5-2AFB-3FAE-85DCEE7A8852}"/>
              </a:ext>
            </a:extLst>
          </p:cNvPr>
          <p:cNvSpPr txBox="1"/>
          <p:nvPr/>
        </p:nvSpPr>
        <p:spPr>
          <a:xfrm>
            <a:off x="8764393" y="6464442"/>
            <a:ext cx="2066335" cy="160044"/>
          </a:xfrm>
          <a:prstGeom prst="rect">
            <a:avLst/>
          </a:prstGeom>
          <a:noFill/>
        </p:spPr>
        <p:txBody>
          <a:bodyPr wrap="none" lIns="18288" tIns="18288" rIns="18288" bIns="18288" anchor="t">
            <a:spAutoFit/>
          </a:bodyPr>
          <a:lstStyle/>
          <a:p>
            <a:pPr algn="l"/>
            <a:r>
              <a:rPr sz="800" b="0" dirty="0">
                <a:solidFill>
                  <a:schemeClr val="accent6">
                    <a:lumMod val="50000"/>
                  </a:schemeClr>
                </a:solidFill>
                <a:latin typeface="Montserrat" pitchFamily="2" charset="77"/>
              </a:rPr>
              <a:t>S</a:t>
            </a:r>
            <a:r>
              <a:rPr lang="en-US" sz="800" b="0" dirty="0">
                <a:solidFill>
                  <a:schemeClr val="accent6">
                    <a:lumMod val="50000"/>
                  </a:schemeClr>
                </a:solidFill>
                <a:latin typeface="Montserrat" pitchFamily="2" charset="77"/>
              </a:rPr>
              <a:t>ocial Impact Identification Framework</a:t>
            </a:r>
            <a:endParaRPr sz="800" b="0" dirty="0">
              <a:solidFill>
                <a:schemeClr val="accent6">
                  <a:lumMod val="50000"/>
                </a:schemeClr>
              </a:solidFill>
              <a:latin typeface="Montserrat" pitchFamily="2" charset="77"/>
            </a:endParaRPr>
          </a:p>
        </p:txBody>
      </p:sp>
    </p:spTree>
    <p:extLst>
      <p:ext uri="{BB962C8B-B14F-4D97-AF65-F5344CB8AC3E}">
        <p14:creationId xmlns:p14="http://schemas.microsoft.com/office/powerpoint/2010/main" val="33660199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5DDBE3-9300-D134-3EB8-DDD85D03A63D}"/>
              </a:ext>
            </a:extLst>
          </p:cNvPr>
          <p:cNvSpPr>
            <a:spLocks noGrp="1"/>
          </p:cNvSpPr>
          <p:nvPr>
            <p:ph type="body" sz="quarter" idx="12"/>
          </p:nvPr>
        </p:nvSpPr>
        <p:spPr/>
        <p:txBody>
          <a:bodyPr/>
          <a:lstStyle/>
          <a:p>
            <a:r>
              <a:rPr lang="en-NG" dirty="0"/>
              <a:t>Where does it want to lead</a:t>
            </a:r>
          </a:p>
        </p:txBody>
      </p:sp>
      <p:sp>
        <p:nvSpPr>
          <p:cNvPr id="3" name="Text Placeholder 2">
            <a:extLst>
              <a:ext uri="{FF2B5EF4-FFF2-40B4-BE49-F238E27FC236}">
                <a16:creationId xmlns:a16="http://schemas.microsoft.com/office/drawing/2014/main" id="{0601D831-165D-671D-C2F9-5DE348E5B80C}"/>
              </a:ext>
            </a:extLst>
          </p:cNvPr>
          <p:cNvSpPr>
            <a:spLocks noGrp="1"/>
          </p:cNvSpPr>
          <p:nvPr>
            <p:ph type="body" sz="quarter" idx="14"/>
          </p:nvPr>
        </p:nvSpPr>
        <p:spPr/>
        <p:txBody>
          <a:bodyPr/>
          <a:lstStyle/>
          <a:p>
            <a:r>
              <a:rPr lang="en-NG" dirty="0"/>
              <a:t>Where can it contribute through connected action?</a:t>
            </a:r>
          </a:p>
        </p:txBody>
      </p:sp>
      <p:sp>
        <p:nvSpPr>
          <p:cNvPr id="4" name="Text Placeholder 3">
            <a:extLst>
              <a:ext uri="{FF2B5EF4-FFF2-40B4-BE49-F238E27FC236}">
                <a16:creationId xmlns:a16="http://schemas.microsoft.com/office/drawing/2014/main" id="{53BEF79C-7082-EEDC-67D6-7F9233B4037D}"/>
              </a:ext>
            </a:extLst>
          </p:cNvPr>
          <p:cNvSpPr>
            <a:spLocks noGrp="1"/>
          </p:cNvSpPr>
          <p:nvPr>
            <p:ph type="body" sz="quarter" idx="16"/>
          </p:nvPr>
        </p:nvSpPr>
        <p:spPr/>
        <p:txBody>
          <a:bodyPr/>
          <a:lstStyle/>
          <a:p>
            <a:r>
              <a:rPr lang="en-NG" dirty="0"/>
              <a:t>What does the company want to stand for?</a:t>
            </a:r>
          </a:p>
        </p:txBody>
      </p:sp>
      <p:sp>
        <p:nvSpPr>
          <p:cNvPr id="6" name="Text Placeholder 5">
            <a:extLst>
              <a:ext uri="{FF2B5EF4-FFF2-40B4-BE49-F238E27FC236}">
                <a16:creationId xmlns:a16="http://schemas.microsoft.com/office/drawing/2014/main" id="{774C8E4B-27F3-BB6C-EA61-77C7C863805F}"/>
              </a:ext>
            </a:extLst>
          </p:cNvPr>
          <p:cNvSpPr>
            <a:spLocks noGrp="1"/>
          </p:cNvSpPr>
          <p:nvPr>
            <p:ph type="body" sz="quarter" idx="18"/>
          </p:nvPr>
        </p:nvSpPr>
        <p:spPr/>
        <p:txBody>
          <a:bodyPr/>
          <a:lstStyle/>
          <a:p>
            <a:r>
              <a:rPr lang="en-NG" dirty="0"/>
              <a:t>Where do need and capability intersect?</a:t>
            </a:r>
          </a:p>
        </p:txBody>
      </p:sp>
      <p:sp>
        <p:nvSpPr>
          <p:cNvPr id="8" name="Title 7">
            <a:extLst>
              <a:ext uri="{FF2B5EF4-FFF2-40B4-BE49-F238E27FC236}">
                <a16:creationId xmlns:a16="http://schemas.microsoft.com/office/drawing/2014/main" id="{FA064A68-EB0A-BC21-6A9D-311711693EBE}"/>
              </a:ext>
            </a:extLst>
          </p:cNvPr>
          <p:cNvSpPr>
            <a:spLocks noGrp="1"/>
          </p:cNvSpPr>
          <p:nvPr>
            <p:ph type="title"/>
          </p:nvPr>
        </p:nvSpPr>
        <p:spPr/>
        <p:txBody>
          <a:bodyPr>
            <a:normAutofit fontScale="90000"/>
          </a:bodyPr>
          <a:lstStyle/>
          <a:p>
            <a:endParaRPr lang="en-NG"/>
          </a:p>
        </p:txBody>
      </p:sp>
      <p:sp>
        <p:nvSpPr>
          <p:cNvPr id="9" name="Text Placeholder 8">
            <a:extLst>
              <a:ext uri="{FF2B5EF4-FFF2-40B4-BE49-F238E27FC236}">
                <a16:creationId xmlns:a16="http://schemas.microsoft.com/office/drawing/2014/main" id="{5D58F3C3-D0E2-2F9F-2656-A4B186CE7746}"/>
              </a:ext>
            </a:extLst>
          </p:cNvPr>
          <p:cNvSpPr>
            <a:spLocks noGrp="1"/>
          </p:cNvSpPr>
          <p:nvPr>
            <p:ph type="body" sz="quarter" idx="21"/>
          </p:nvPr>
        </p:nvSpPr>
        <p:spPr/>
        <p:txBody>
          <a:bodyPr/>
          <a:lstStyle/>
          <a:p>
            <a:r>
              <a:rPr lang="en-NG" dirty="0"/>
              <a:t>Step 1: What is your company’s impact ambition? </a:t>
            </a:r>
          </a:p>
        </p:txBody>
      </p:sp>
      <p:sp>
        <p:nvSpPr>
          <p:cNvPr id="10" name="Text Placeholder 9">
            <a:extLst>
              <a:ext uri="{FF2B5EF4-FFF2-40B4-BE49-F238E27FC236}">
                <a16:creationId xmlns:a16="http://schemas.microsoft.com/office/drawing/2014/main" id="{9F775FBE-E7DA-9162-B8A7-327A7D53092E}"/>
              </a:ext>
            </a:extLst>
          </p:cNvPr>
          <p:cNvSpPr>
            <a:spLocks noGrp="1"/>
          </p:cNvSpPr>
          <p:nvPr>
            <p:ph type="body" sz="quarter" idx="26"/>
          </p:nvPr>
        </p:nvSpPr>
        <p:spPr>
          <a:xfrm>
            <a:off x="304802" y="929249"/>
            <a:ext cx="10515600" cy="602150"/>
          </a:xfrm>
        </p:spPr>
        <p:txBody>
          <a:bodyPr>
            <a:normAutofit/>
          </a:bodyPr>
          <a:lstStyle/>
          <a:p>
            <a:r>
              <a:rPr lang="en-GB" dirty="0"/>
              <a:t>This prevents SDG activity from becoming a collection of disconnected CSR projects</a:t>
            </a:r>
          </a:p>
          <a:p>
            <a:r>
              <a:rPr lang="en-GB" dirty="0"/>
              <a:t>The methodology begins with strategic intent, then uses evidence to identify where the company can create meaningful change</a:t>
            </a:r>
            <a:endParaRPr lang="en-NG" dirty="0"/>
          </a:p>
          <a:p>
            <a:endParaRPr lang="en-NG" dirty="0"/>
          </a:p>
        </p:txBody>
      </p:sp>
      <p:sp>
        <p:nvSpPr>
          <p:cNvPr id="11" name="Slide Number Placeholder 10">
            <a:extLst>
              <a:ext uri="{FF2B5EF4-FFF2-40B4-BE49-F238E27FC236}">
                <a16:creationId xmlns:a16="http://schemas.microsoft.com/office/drawing/2014/main" id="{7A751A33-FA65-712C-F8A7-2CE01577DC2B}"/>
              </a:ext>
            </a:extLst>
          </p:cNvPr>
          <p:cNvSpPr>
            <a:spLocks noGrp="1"/>
          </p:cNvSpPr>
          <p:nvPr>
            <p:ph type="sldNum" sz="quarter" idx="4"/>
          </p:nvPr>
        </p:nvSpPr>
        <p:spPr/>
        <p:txBody>
          <a:bodyPr/>
          <a:lstStyle/>
          <a:p>
            <a:fld id="{EFA9F64F-DF55-4F35-846F-7D0A41A02AF4}" type="slidenum">
              <a:rPr lang="en-US" smtClean="0"/>
              <a:pPr/>
              <a:t>6</a:t>
            </a:fld>
            <a:endParaRPr lang="en-US"/>
          </a:p>
        </p:txBody>
      </p:sp>
      <p:grpSp>
        <p:nvGrpSpPr>
          <p:cNvPr id="24" name="Group 23">
            <a:extLst>
              <a:ext uri="{FF2B5EF4-FFF2-40B4-BE49-F238E27FC236}">
                <a16:creationId xmlns:a16="http://schemas.microsoft.com/office/drawing/2014/main" id="{82C80B53-EED8-C94B-943B-A714066463AB}"/>
              </a:ext>
            </a:extLst>
          </p:cNvPr>
          <p:cNvGrpSpPr/>
          <p:nvPr/>
        </p:nvGrpSpPr>
        <p:grpSpPr>
          <a:xfrm>
            <a:off x="838197" y="2173606"/>
            <a:ext cx="502920" cy="502920"/>
            <a:chOff x="838197" y="2173606"/>
            <a:chExt cx="502920" cy="502920"/>
          </a:xfrm>
        </p:grpSpPr>
        <p:sp>
          <p:nvSpPr>
            <p:cNvPr id="12" name="Oval 11">
              <a:extLst>
                <a:ext uri="{FF2B5EF4-FFF2-40B4-BE49-F238E27FC236}">
                  <a16:creationId xmlns:a16="http://schemas.microsoft.com/office/drawing/2014/main" id="{B8E18618-ADE2-5F5E-CF18-2F6C32C81AF2}"/>
                </a:ext>
              </a:extLst>
            </p:cNvPr>
            <p:cNvSpPr/>
            <p:nvPr/>
          </p:nvSpPr>
          <p:spPr>
            <a:xfrm>
              <a:off x="838197" y="2173606"/>
              <a:ext cx="502920" cy="502920"/>
            </a:xfrm>
            <a:prstGeom prst="ellipse">
              <a:avLst/>
            </a:prstGeom>
            <a:solidFill>
              <a:srgbClr val="FFC000"/>
            </a:solidFill>
            <a:ln>
              <a:solidFill>
                <a:srgbClr val="107D7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solidFill>
                  <a:schemeClr val="accent6">
                    <a:lumMod val="50000"/>
                  </a:schemeClr>
                </a:solidFill>
                <a:latin typeface="Montserrat" pitchFamily="2" charset="77"/>
              </a:endParaRPr>
            </a:p>
          </p:txBody>
        </p:sp>
        <p:sp>
          <p:nvSpPr>
            <p:cNvPr id="13" name="TextBox 12">
              <a:extLst>
                <a:ext uri="{FF2B5EF4-FFF2-40B4-BE49-F238E27FC236}">
                  <a16:creationId xmlns:a16="http://schemas.microsoft.com/office/drawing/2014/main" id="{F77D028B-B23D-69E7-BE97-ABD4A5BB7927}"/>
                </a:ext>
              </a:extLst>
            </p:cNvPr>
            <p:cNvSpPr txBox="1"/>
            <p:nvPr/>
          </p:nvSpPr>
          <p:spPr>
            <a:xfrm>
              <a:off x="1046343" y="2329054"/>
              <a:ext cx="86627" cy="190821"/>
            </a:xfrm>
            <a:prstGeom prst="rect">
              <a:avLst/>
            </a:prstGeom>
            <a:solidFill>
              <a:srgbClr val="FFC000"/>
            </a:solidFill>
          </p:spPr>
          <p:txBody>
            <a:bodyPr wrap="none" lIns="18288" tIns="18288" rIns="18288" bIns="18288" anchor="t">
              <a:spAutoFit/>
            </a:bodyPr>
            <a:lstStyle/>
            <a:p>
              <a:pPr algn="ctr"/>
              <a:r>
                <a:rPr sz="1000" b="1">
                  <a:solidFill>
                    <a:schemeClr val="accent6">
                      <a:lumMod val="50000"/>
                    </a:schemeClr>
                  </a:solidFill>
                  <a:latin typeface="Montserrat" pitchFamily="2" charset="77"/>
                </a:rPr>
                <a:t>1</a:t>
              </a:r>
            </a:p>
          </p:txBody>
        </p:sp>
      </p:grpSp>
      <p:grpSp>
        <p:nvGrpSpPr>
          <p:cNvPr id="26" name="Group 25">
            <a:extLst>
              <a:ext uri="{FF2B5EF4-FFF2-40B4-BE49-F238E27FC236}">
                <a16:creationId xmlns:a16="http://schemas.microsoft.com/office/drawing/2014/main" id="{11EC8C13-D3FA-ACD4-3B8D-AE6E34571A42}"/>
              </a:ext>
            </a:extLst>
          </p:cNvPr>
          <p:cNvGrpSpPr/>
          <p:nvPr/>
        </p:nvGrpSpPr>
        <p:grpSpPr>
          <a:xfrm>
            <a:off x="3469361" y="2173606"/>
            <a:ext cx="502920" cy="502920"/>
            <a:chOff x="838197" y="2173606"/>
            <a:chExt cx="502920" cy="502920"/>
          </a:xfrm>
          <a:solidFill>
            <a:schemeClr val="accent6">
              <a:lumMod val="50000"/>
            </a:schemeClr>
          </a:solidFill>
        </p:grpSpPr>
        <p:sp>
          <p:nvSpPr>
            <p:cNvPr id="27" name="Oval 26">
              <a:extLst>
                <a:ext uri="{FF2B5EF4-FFF2-40B4-BE49-F238E27FC236}">
                  <a16:creationId xmlns:a16="http://schemas.microsoft.com/office/drawing/2014/main" id="{B43F346F-42C7-C76C-443F-C97EEE65F4D0}"/>
                </a:ext>
              </a:extLst>
            </p:cNvPr>
            <p:cNvSpPr/>
            <p:nvPr/>
          </p:nvSpPr>
          <p:spPr>
            <a:xfrm>
              <a:off x="838197" y="2173606"/>
              <a:ext cx="502920" cy="502920"/>
            </a:xfrm>
            <a:prstGeom prst="ellipse">
              <a:avLst/>
            </a:prstGeom>
            <a:grpFill/>
            <a:ln>
              <a:solidFill>
                <a:srgbClr val="107D7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solidFill>
                  <a:srgbClr val="FFC000"/>
                </a:solidFill>
                <a:latin typeface="Montserrat" pitchFamily="2" charset="77"/>
              </a:endParaRPr>
            </a:p>
          </p:txBody>
        </p:sp>
        <p:sp>
          <p:nvSpPr>
            <p:cNvPr id="28" name="TextBox 27">
              <a:extLst>
                <a:ext uri="{FF2B5EF4-FFF2-40B4-BE49-F238E27FC236}">
                  <a16:creationId xmlns:a16="http://schemas.microsoft.com/office/drawing/2014/main" id="{B2948F2F-FE46-C589-1380-456580497F7C}"/>
                </a:ext>
              </a:extLst>
            </p:cNvPr>
            <p:cNvSpPr txBox="1"/>
            <p:nvPr/>
          </p:nvSpPr>
          <p:spPr>
            <a:xfrm>
              <a:off x="1033519" y="2329054"/>
              <a:ext cx="112275" cy="190821"/>
            </a:xfrm>
            <a:prstGeom prst="rect">
              <a:avLst/>
            </a:prstGeom>
            <a:grpFill/>
          </p:spPr>
          <p:txBody>
            <a:bodyPr wrap="none" lIns="18288" tIns="18288" rIns="18288" bIns="18288" anchor="t">
              <a:spAutoFit/>
            </a:bodyPr>
            <a:lstStyle/>
            <a:p>
              <a:pPr algn="ctr"/>
              <a:r>
                <a:rPr lang="en-US" sz="1000" b="1" dirty="0">
                  <a:solidFill>
                    <a:srgbClr val="FFC000"/>
                  </a:solidFill>
                  <a:latin typeface="Montserrat" pitchFamily="2" charset="77"/>
                </a:rPr>
                <a:t>2</a:t>
              </a:r>
              <a:endParaRPr sz="1000" b="1" dirty="0">
                <a:solidFill>
                  <a:srgbClr val="FFC000"/>
                </a:solidFill>
                <a:latin typeface="Montserrat" pitchFamily="2" charset="77"/>
              </a:endParaRPr>
            </a:p>
          </p:txBody>
        </p:sp>
      </p:grpSp>
      <p:grpSp>
        <p:nvGrpSpPr>
          <p:cNvPr id="29" name="Group 28">
            <a:extLst>
              <a:ext uri="{FF2B5EF4-FFF2-40B4-BE49-F238E27FC236}">
                <a16:creationId xmlns:a16="http://schemas.microsoft.com/office/drawing/2014/main" id="{CDB5CED8-028B-05B8-B143-611362D711AD}"/>
              </a:ext>
            </a:extLst>
          </p:cNvPr>
          <p:cNvGrpSpPr/>
          <p:nvPr/>
        </p:nvGrpSpPr>
        <p:grpSpPr>
          <a:xfrm>
            <a:off x="6100525" y="2173606"/>
            <a:ext cx="502920" cy="502920"/>
            <a:chOff x="838197" y="2173606"/>
            <a:chExt cx="502920" cy="502920"/>
          </a:xfrm>
        </p:grpSpPr>
        <p:sp>
          <p:nvSpPr>
            <p:cNvPr id="30" name="Oval 29">
              <a:extLst>
                <a:ext uri="{FF2B5EF4-FFF2-40B4-BE49-F238E27FC236}">
                  <a16:creationId xmlns:a16="http://schemas.microsoft.com/office/drawing/2014/main" id="{32232B51-2FD5-A3CF-B6A0-AEC0EF009C59}"/>
                </a:ext>
              </a:extLst>
            </p:cNvPr>
            <p:cNvSpPr/>
            <p:nvPr/>
          </p:nvSpPr>
          <p:spPr>
            <a:xfrm>
              <a:off x="838197" y="2173606"/>
              <a:ext cx="502920" cy="502920"/>
            </a:xfrm>
            <a:prstGeom prst="ellipse">
              <a:avLst/>
            </a:prstGeom>
            <a:solidFill>
              <a:srgbClr val="FFC000"/>
            </a:solidFill>
            <a:ln>
              <a:solidFill>
                <a:srgbClr val="107D7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solidFill>
                  <a:schemeClr val="accent6">
                    <a:lumMod val="50000"/>
                  </a:schemeClr>
                </a:solidFill>
                <a:latin typeface="Montserrat" pitchFamily="2" charset="77"/>
              </a:endParaRPr>
            </a:p>
          </p:txBody>
        </p:sp>
        <p:sp>
          <p:nvSpPr>
            <p:cNvPr id="31" name="TextBox 30">
              <a:extLst>
                <a:ext uri="{FF2B5EF4-FFF2-40B4-BE49-F238E27FC236}">
                  <a16:creationId xmlns:a16="http://schemas.microsoft.com/office/drawing/2014/main" id="{B5282742-4D3C-F3A2-A275-BD7CAD65E652}"/>
                </a:ext>
              </a:extLst>
            </p:cNvPr>
            <p:cNvSpPr txBox="1"/>
            <p:nvPr/>
          </p:nvSpPr>
          <p:spPr>
            <a:xfrm>
              <a:off x="1033520" y="2329054"/>
              <a:ext cx="112274" cy="190821"/>
            </a:xfrm>
            <a:prstGeom prst="rect">
              <a:avLst/>
            </a:prstGeom>
            <a:solidFill>
              <a:srgbClr val="FFC000"/>
            </a:solidFill>
          </p:spPr>
          <p:txBody>
            <a:bodyPr wrap="none" lIns="18288" tIns="18288" rIns="18288" bIns="18288" anchor="t">
              <a:spAutoFit/>
            </a:bodyPr>
            <a:lstStyle/>
            <a:p>
              <a:pPr algn="ctr"/>
              <a:r>
                <a:rPr lang="en-US" sz="1000" b="1" dirty="0">
                  <a:solidFill>
                    <a:schemeClr val="accent6">
                      <a:lumMod val="50000"/>
                    </a:schemeClr>
                  </a:solidFill>
                  <a:latin typeface="Montserrat" pitchFamily="2" charset="77"/>
                </a:rPr>
                <a:t>3</a:t>
              </a:r>
              <a:endParaRPr sz="1000" b="1" dirty="0">
                <a:solidFill>
                  <a:schemeClr val="accent6">
                    <a:lumMod val="50000"/>
                  </a:schemeClr>
                </a:solidFill>
                <a:latin typeface="Montserrat" pitchFamily="2" charset="77"/>
              </a:endParaRPr>
            </a:p>
          </p:txBody>
        </p:sp>
      </p:grpSp>
      <p:grpSp>
        <p:nvGrpSpPr>
          <p:cNvPr id="35" name="Group 34">
            <a:extLst>
              <a:ext uri="{FF2B5EF4-FFF2-40B4-BE49-F238E27FC236}">
                <a16:creationId xmlns:a16="http://schemas.microsoft.com/office/drawing/2014/main" id="{1B05A67D-82BC-CFA1-A38C-1960BE3B3749}"/>
              </a:ext>
            </a:extLst>
          </p:cNvPr>
          <p:cNvGrpSpPr/>
          <p:nvPr/>
        </p:nvGrpSpPr>
        <p:grpSpPr>
          <a:xfrm>
            <a:off x="8713579" y="2173606"/>
            <a:ext cx="502920" cy="502920"/>
            <a:chOff x="838197" y="2173606"/>
            <a:chExt cx="502920" cy="502920"/>
          </a:xfrm>
          <a:solidFill>
            <a:schemeClr val="accent6">
              <a:lumMod val="50000"/>
            </a:schemeClr>
          </a:solidFill>
        </p:grpSpPr>
        <p:sp>
          <p:nvSpPr>
            <p:cNvPr id="36" name="Oval 35">
              <a:extLst>
                <a:ext uri="{FF2B5EF4-FFF2-40B4-BE49-F238E27FC236}">
                  <a16:creationId xmlns:a16="http://schemas.microsoft.com/office/drawing/2014/main" id="{728043A6-2423-7382-1CDC-43AB574663D2}"/>
                </a:ext>
              </a:extLst>
            </p:cNvPr>
            <p:cNvSpPr/>
            <p:nvPr/>
          </p:nvSpPr>
          <p:spPr>
            <a:xfrm>
              <a:off x="838197" y="2173606"/>
              <a:ext cx="502920" cy="502920"/>
            </a:xfrm>
            <a:prstGeom prst="ellipse">
              <a:avLst/>
            </a:prstGeom>
            <a:grpFill/>
            <a:ln>
              <a:solidFill>
                <a:srgbClr val="107D7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solidFill>
                  <a:srgbClr val="FFC000"/>
                </a:solidFill>
                <a:latin typeface="Montserrat" pitchFamily="2" charset="77"/>
              </a:endParaRPr>
            </a:p>
          </p:txBody>
        </p:sp>
        <p:sp>
          <p:nvSpPr>
            <p:cNvPr id="37" name="TextBox 36">
              <a:extLst>
                <a:ext uri="{FF2B5EF4-FFF2-40B4-BE49-F238E27FC236}">
                  <a16:creationId xmlns:a16="http://schemas.microsoft.com/office/drawing/2014/main" id="{BEF3FED3-DC07-0F6B-E5D7-1BEFF16CB09E}"/>
                </a:ext>
              </a:extLst>
            </p:cNvPr>
            <p:cNvSpPr txBox="1"/>
            <p:nvPr/>
          </p:nvSpPr>
          <p:spPr>
            <a:xfrm>
              <a:off x="1027107" y="2329054"/>
              <a:ext cx="125099" cy="190821"/>
            </a:xfrm>
            <a:prstGeom prst="rect">
              <a:avLst/>
            </a:prstGeom>
            <a:grpFill/>
          </p:spPr>
          <p:txBody>
            <a:bodyPr wrap="none" lIns="18288" tIns="18288" rIns="18288" bIns="18288" anchor="t">
              <a:spAutoFit/>
            </a:bodyPr>
            <a:lstStyle/>
            <a:p>
              <a:pPr algn="ctr"/>
              <a:r>
                <a:rPr lang="en-US" sz="1000" b="1" dirty="0">
                  <a:solidFill>
                    <a:srgbClr val="FFC000"/>
                  </a:solidFill>
                  <a:latin typeface="Montserrat" pitchFamily="2" charset="77"/>
                </a:rPr>
                <a:t>4</a:t>
              </a:r>
              <a:endParaRPr sz="1000" b="1" dirty="0">
                <a:solidFill>
                  <a:srgbClr val="FFC000"/>
                </a:solidFill>
                <a:latin typeface="Montserrat" pitchFamily="2" charset="77"/>
              </a:endParaRPr>
            </a:p>
          </p:txBody>
        </p:sp>
      </p:grpSp>
      <p:sp>
        <p:nvSpPr>
          <p:cNvPr id="38" name="TextBox 37">
            <a:extLst>
              <a:ext uri="{FF2B5EF4-FFF2-40B4-BE49-F238E27FC236}">
                <a16:creationId xmlns:a16="http://schemas.microsoft.com/office/drawing/2014/main" id="{9A75CA40-37E7-C22B-02B3-7B494215F61A}"/>
              </a:ext>
            </a:extLst>
          </p:cNvPr>
          <p:cNvSpPr txBox="1"/>
          <p:nvPr/>
        </p:nvSpPr>
        <p:spPr>
          <a:xfrm>
            <a:off x="8764393" y="6464442"/>
            <a:ext cx="2066335" cy="160044"/>
          </a:xfrm>
          <a:prstGeom prst="rect">
            <a:avLst/>
          </a:prstGeom>
          <a:noFill/>
        </p:spPr>
        <p:txBody>
          <a:bodyPr wrap="none" lIns="18288" tIns="18288" rIns="18288" bIns="18288" anchor="t">
            <a:spAutoFit/>
          </a:bodyPr>
          <a:lstStyle/>
          <a:p>
            <a:pPr algn="l"/>
            <a:r>
              <a:rPr sz="800" b="0" dirty="0">
                <a:solidFill>
                  <a:schemeClr val="accent6">
                    <a:lumMod val="50000"/>
                  </a:schemeClr>
                </a:solidFill>
                <a:latin typeface="Montserrat" pitchFamily="2" charset="77"/>
              </a:rPr>
              <a:t>S</a:t>
            </a:r>
            <a:r>
              <a:rPr lang="en-US" sz="800" b="0" dirty="0">
                <a:solidFill>
                  <a:schemeClr val="accent6">
                    <a:lumMod val="50000"/>
                  </a:schemeClr>
                </a:solidFill>
                <a:latin typeface="Montserrat" pitchFamily="2" charset="77"/>
              </a:rPr>
              <a:t>ocial Impact Identification Framework</a:t>
            </a:r>
            <a:endParaRPr sz="800" b="0" dirty="0">
              <a:solidFill>
                <a:schemeClr val="accent6">
                  <a:lumMod val="50000"/>
                </a:schemeClr>
              </a:solidFill>
              <a:latin typeface="Montserrat" pitchFamily="2" charset="77"/>
            </a:endParaRPr>
          </a:p>
        </p:txBody>
      </p:sp>
      <p:sp>
        <p:nvSpPr>
          <p:cNvPr id="39" name="TextBox 38">
            <a:extLst>
              <a:ext uri="{FF2B5EF4-FFF2-40B4-BE49-F238E27FC236}">
                <a16:creationId xmlns:a16="http://schemas.microsoft.com/office/drawing/2014/main" id="{95B919F0-B434-B1D7-2D8F-C326EF46EDFF}"/>
              </a:ext>
            </a:extLst>
          </p:cNvPr>
          <p:cNvSpPr txBox="1"/>
          <p:nvPr/>
        </p:nvSpPr>
        <p:spPr>
          <a:xfrm>
            <a:off x="5155508" y="6454602"/>
            <a:ext cx="1219949" cy="160044"/>
          </a:xfrm>
          <a:prstGeom prst="rect">
            <a:avLst/>
          </a:prstGeom>
          <a:noFill/>
        </p:spPr>
        <p:txBody>
          <a:bodyPr wrap="none" lIns="18288" tIns="18288" rIns="18288" bIns="18288" anchor="t">
            <a:spAutoFit/>
          </a:bodyPr>
          <a:lstStyle/>
          <a:p>
            <a:pPr algn="l"/>
            <a:r>
              <a:rPr lang="en-US" sz="800" b="0" dirty="0">
                <a:solidFill>
                  <a:schemeClr val="accent6">
                    <a:lumMod val="50000"/>
                  </a:schemeClr>
                </a:solidFill>
                <a:latin typeface="Montserrat" pitchFamily="2" charset="77"/>
              </a:rPr>
              <a:t>www.proallyworld.com</a:t>
            </a:r>
            <a:endParaRPr sz="800" b="0" dirty="0">
              <a:solidFill>
                <a:schemeClr val="accent6">
                  <a:lumMod val="50000"/>
                </a:schemeClr>
              </a:solidFill>
              <a:latin typeface="Montserrat" pitchFamily="2" charset="77"/>
            </a:endParaRPr>
          </a:p>
        </p:txBody>
      </p:sp>
      <p:pic>
        <p:nvPicPr>
          <p:cNvPr id="52" name="Picture Placeholder 51">
            <a:extLst>
              <a:ext uri="{FF2B5EF4-FFF2-40B4-BE49-F238E27FC236}">
                <a16:creationId xmlns:a16="http://schemas.microsoft.com/office/drawing/2014/main" id="{5429C5BC-D3C9-BE2B-CAEB-503B20E0C2B1}"/>
              </a:ext>
            </a:extLst>
          </p:cNvPr>
          <p:cNvPicPr>
            <a:picLocks noGrp="1" noChangeAspect="1"/>
          </p:cNvPicPr>
          <p:nvPr>
            <p:ph type="pic" sz="quarter" idx="20"/>
          </p:nvPr>
        </p:nvPicPr>
        <p:blipFill>
          <a:blip r:embed="rId2">
            <a:extLst>
              <a:ext uri="{28A0092B-C50C-407E-A947-70E740481C1C}">
                <a14:useLocalDpi xmlns:a14="http://schemas.microsoft.com/office/drawing/2010/main" val="0"/>
              </a:ext>
            </a:extLst>
          </a:blip>
          <a:srcRect l="1958" t="14427" r="1113" b="10210"/>
          <a:stretch>
            <a:fillRect/>
          </a:stretch>
        </p:blipFill>
        <p:spPr>
          <a:xfrm>
            <a:off x="818322" y="4181474"/>
            <a:ext cx="10535477" cy="1891780"/>
          </a:xfrm>
          <a:prstGeom prst="rect">
            <a:avLst/>
          </a:prstGeom>
          <a:solidFill>
            <a:srgbClr val="E0ECE7"/>
          </a:solidFill>
        </p:spPr>
      </p:pic>
      <p:sp>
        <p:nvSpPr>
          <p:cNvPr id="58" name="Text Placeholder 57">
            <a:extLst>
              <a:ext uri="{FF2B5EF4-FFF2-40B4-BE49-F238E27FC236}">
                <a16:creationId xmlns:a16="http://schemas.microsoft.com/office/drawing/2014/main" id="{56A19CFD-6010-E76D-2C5B-BC8DA3111DD7}"/>
              </a:ext>
            </a:extLst>
          </p:cNvPr>
          <p:cNvSpPr>
            <a:spLocks noGrp="1"/>
          </p:cNvSpPr>
          <p:nvPr>
            <p:ph type="body" sz="quarter" idx="17"/>
          </p:nvPr>
        </p:nvSpPr>
        <p:spPr/>
        <p:txBody>
          <a:bodyPr/>
          <a:lstStyle/>
          <a:p>
            <a:endParaRPr lang="en-NG"/>
          </a:p>
        </p:txBody>
      </p:sp>
    </p:spTree>
    <p:extLst>
      <p:ext uri="{BB962C8B-B14F-4D97-AF65-F5344CB8AC3E}">
        <p14:creationId xmlns:p14="http://schemas.microsoft.com/office/powerpoint/2010/main" val="28186512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DAE7A1B-83F8-14C5-D875-AEC7E5AC7AA7}"/>
              </a:ext>
            </a:extLst>
          </p:cNvPr>
          <p:cNvSpPr>
            <a:spLocks noGrp="1"/>
          </p:cNvSpPr>
          <p:nvPr>
            <p:ph type="body" sz="quarter" idx="16"/>
          </p:nvPr>
        </p:nvSpPr>
        <p:spPr/>
        <p:txBody>
          <a:bodyPr/>
          <a:lstStyle/>
          <a:p>
            <a:r>
              <a:rPr lang="en-NG" dirty="0"/>
              <a:t>Output: a focused SDG portfolio that guides the opportunity search</a:t>
            </a:r>
          </a:p>
        </p:txBody>
      </p:sp>
      <p:sp>
        <p:nvSpPr>
          <p:cNvPr id="4" name="Content Placeholder 3">
            <a:extLst>
              <a:ext uri="{FF2B5EF4-FFF2-40B4-BE49-F238E27FC236}">
                <a16:creationId xmlns:a16="http://schemas.microsoft.com/office/drawing/2014/main" id="{AC4E2CC5-FEB7-DAB6-6801-11D1329E2139}"/>
              </a:ext>
            </a:extLst>
          </p:cNvPr>
          <p:cNvSpPr>
            <a:spLocks noGrp="1"/>
          </p:cNvSpPr>
          <p:nvPr>
            <p:ph sz="quarter" idx="32"/>
          </p:nvPr>
        </p:nvSpPr>
        <p:spPr/>
        <p:txBody>
          <a:bodyPr>
            <a:normAutofit fontScale="92500" lnSpcReduction="10000"/>
          </a:bodyPr>
          <a:lstStyle/>
          <a:p>
            <a:r>
              <a:rPr lang="en-NG" dirty="0"/>
              <a:t>Secondary SDG Themes</a:t>
            </a:r>
          </a:p>
          <a:p>
            <a:endParaRPr lang="en-NG" dirty="0"/>
          </a:p>
          <a:p>
            <a:pPr algn="l"/>
            <a:r>
              <a:rPr lang="en-NG" dirty="0"/>
              <a:t>Identify 1-3 connected areas where the company can contribute through partnerships, operations, or adjacent initiatives</a:t>
            </a:r>
          </a:p>
          <a:p>
            <a:pPr algn="l"/>
            <a:r>
              <a:rPr lang="en-NG" dirty="0"/>
              <a:t>Think:</a:t>
            </a:r>
          </a:p>
          <a:p>
            <a:pPr marL="171450" indent="-171450" algn="l">
              <a:buFont typeface="Arial" panose="020B0604020202020204" pitchFamily="34" charset="0"/>
              <a:buChar char="•"/>
            </a:pPr>
            <a:r>
              <a:rPr lang="en-NG" dirty="0"/>
              <a:t>Where can we support?</a:t>
            </a:r>
          </a:p>
          <a:p>
            <a:pPr marL="171450" indent="-171450" algn="l">
              <a:buFont typeface="Arial" panose="020B0604020202020204" pitchFamily="34" charset="0"/>
              <a:buChar char="•"/>
            </a:pPr>
            <a:r>
              <a:rPr lang="en-NG" dirty="0"/>
              <a:t>Who do we partner with?</a:t>
            </a:r>
          </a:p>
          <a:p>
            <a:pPr marL="171450" indent="-171450" algn="l">
              <a:buFont typeface="Arial" panose="020B0604020202020204" pitchFamily="34" charset="0"/>
              <a:buChar char="•"/>
            </a:pPr>
            <a:r>
              <a:rPr lang="en-NG" dirty="0"/>
              <a:t>What will enable this partnership?</a:t>
            </a:r>
          </a:p>
        </p:txBody>
      </p:sp>
      <p:sp>
        <p:nvSpPr>
          <p:cNvPr id="5" name="Content Placeholder 4">
            <a:extLst>
              <a:ext uri="{FF2B5EF4-FFF2-40B4-BE49-F238E27FC236}">
                <a16:creationId xmlns:a16="http://schemas.microsoft.com/office/drawing/2014/main" id="{111932BA-4E12-9457-77A6-E2FDE3B46666}"/>
              </a:ext>
            </a:extLst>
          </p:cNvPr>
          <p:cNvSpPr>
            <a:spLocks noGrp="1"/>
          </p:cNvSpPr>
          <p:nvPr>
            <p:ph sz="quarter" idx="33"/>
          </p:nvPr>
        </p:nvSpPr>
        <p:spPr/>
        <p:txBody>
          <a:bodyPr>
            <a:normAutofit lnSpcReduction="10000"/>
          </a:bodyPr>
          <a:lstStyle/>
          <a:p>
            <a:r>
              <a:rPr lang="en-NG" dirty="0"/>
              <a:t>Primary SDG Themes</a:t>
            </a:r>
          </a:p>
          <a:p>
            <a:endParaRPr lang="en-NG" dirty="0"/>
          </a:p>
          <a:p>
            <a:pPr algn="l"/>
            <a:r>
              <a:rPr lang="en-NG" dirty="0"/>
              <a:t>Identify 1-3 areas where the company wants to build distinctive impact and long-term credibility</a:t>
            </a:r>
          </a:p>
          <a:p>
            <a:pPr algn="l"/>
            <a:r>
              <a:rPr lang="en-NG" dirty="0"/>
              <a:t>Think: </a:t>
            </a:r>
          </a:p>
          <a:p>
            <a:pPr marL="171450" indent="-171450" algn="l">
              <a:buFont typeface="Arial" panose="020B0604020202020204" pitchFamily="34" charset="0"/>
              <a:buChar char="•"/>
            </a:pPr>
            <a:r>
              <a:rPr lang="en-NG" dirty="0"/>
              <a:t>Where to Lead</a:t>
            </a:r>
          </a:p>
          <a:p>
            <a:pPr marL="171450" indent="-171450" algn="l">
              <a:buFont typeface="Arial" panose="020B0604020202020204" pitchFamily="34" charset="0"/>
              <a:buChar char="•"/>
            </a:pPr>
            <a:r>
              <a:rPr lang="en-NG" dirty="0"/>
              <a:t>What to invest In</a:t>
            </a:r>
          </a:p>
          <a:p>
            <a:pPr marL="171450" indent="-171450" algn="l">
              <a:buFont typeface="Arial" panose="020B0604020202020204" pitchFamily="34" charset="0"/>
              <a:buChar char="•"/>
            </a:pPr>
            <a:r>
              <a:rPr lang="en-NG" dirty="0"/>
              <a:t>What differentiates us</a:t>
            </a:r>
          </a:p>
        </p:txBody>
      </p:sp>
      <p:sp>
        <p:nvSpPr>
          <p:cNvPr id="6" name="Title 5">
            <a:extLst>
              <a:ext uri="{FF2B5EF4-FFF2-40B4-BE49-F238E27FC236}">
                <a16:creationId xmlns:a16="http://schemas.microsoft.com/office/drawing/2014/main" id="{D8EE5A42-3B37-9F82-7692-3C53F2EC23A5}"/>
              </a:ext>
            </a:extLst>
          </p:cNvPr>
          <p:cNvSpPr>
            <a:spLocks noGrp="1"/>
          </p:cNvSpPr>
          <p:nvPr>
            <p:ph type="title"/>
          </p:nvPr>
        </p:nvSpPr>
        <p:spPr/>
        <p:txBody>
          <a:bodyPr>
            <a:normAutofit fontScale="90000"/>
          </a:bodyPr>
          <a:lstStyle/>
          <a:p>
            <a:endParaRPr lang="en-NG"/>
          </a:p>
        </p:txBody>
      </p:sp>
      <p:sp>
        <p:nvSpPr>
          <p:cNvPr id="7" name="Text Placeholder 6">
            <a:extLst>
              <a:ext uri="{FF2B5EF4-FFF2-40B4-BE49-F238E27FC236}">
                <a16:creationId xmlns:a16="http://schemas.microsoft.com/office/drawing/2014/main" id="{21044CB2-2AAB-24F7-848B-A2E521EE2B78}"/>
              </a:ext>
            </a:extLst>
          </p:cNvPr>
          <p:cNvSpPr>
            <a:spLocks noGrp="1"/>
          </p:cNvSpPr>
          <p:nvPr>
            <p:ph type="body" sz="quarter" idx="17"/>
          </p:nvPr>
        </p:nvSpPr>
        <p:spPr/>
        <p:txBody>
          <a:bodyPr/>
          <a:lstStyle/>
          <a:p>
            <a:r>
              <a:rPr lang="en-NG" dirty="0"/>
              <a:t>Step 2: Build the Company’s SDG Impact Architecture</a:t>
            </a:r>
          </a:p>
          <a:p>
            <a:endParaRPr lang="en-NG" dirty="0"/>
          </a:p>
        </p:txBody>
      </p:sp>
      <p:sp>
        <p:nvSpPr>
          <p:cNvPr id="8" name="Text Placeholder 7">
            <a:extLst>
              <a:ext uri="{FF2B5EF4-FFF2-40B4-BE49-F238E27FC236}">
                <a16:creationId xmlns:a16="http://schemas.microsoft.com/office/drawing/2014/main" id="{74CB14C9-C266-C332-DE56-F69AC7603091}"/>
              </a:ext>
            </a:extLst>
          </p:cNvPr>
          <p:cNvSpPr>
            <a:spLocks noGrp="1"/>
          </p:cNvSpPr>
          <p:nvPr>
            <p:ph type="body" sz="quarter" idx="26"/>
          </p:nvPr>
        </p:nvSpPr>
        <p:spPr/>
        <p:txBody>
          <a:bodyPr/>
          <a:lstStyle/>
          <a:p>
            <a:r>
              <a:rPr lang="en-GB" dirty="0"/>
              <a:t>Separate where the company wants to lead from where it can make a supporting contribution</a:t>
            </a:r>
            <a:endParaRPr lang="en-NG" dirty="0"/>
          </a:p>
          <a:p>
            <a:endParaRPr lang="en-NG" dirty="0"/>
          </a:p>
        </p:txBody>
      </p:sp>
      <p:sp>
        <p:nvSpPr>
          <p:cNvPr id="9" name="Slide Number Placeholder 8">
            <a:extLst>
              <a:ext uri="{FF2B5EF4-FFF2-40B4-BE49-F238E27FC236}">
                <a16:creationId xmlns:a16="http://schemas.microsoft.com/office/drawing/2014/main" id="{D59D4611-19F1-B6DF-632F-82FDBD190D0E}"/>
              </a:ext>
            </a:extLst>
          </p:cNvPr>
          <p:cNvSpPr>
            <a:spLocks noGrp="1"/>
          </p:cNvSpPr>
          <p:nvPr>
            <p:ph type="sldNum" sz="quarter" idx="4"/>
          </p:nvPr>
        </p:nvSpPr>
        <p:spPr/>
        <p:txBody>
          <a:bodyPr/>
          <a:lstStyle/>
          <a:p>
            <a:fld id="{EFA9F64F-DF55-4F35-846F-7D0A41A02AF4}" type="slidenum">
              <a:rPr lang="en-US" smtClean="0"/>
              <a:pPr/>
              <a:t>7</a:t>
            </a:fld>
            <a:endParaRPr lang="en-US"/>
          </a:p>
        </p:txBody>
      </p:sp>
      <p:pic>
        <p:nvPicPr>
          <p:cNvPr id="12" name="Picture 2" descr="A colorful square with icons&#10;&#10;AI-generated content may be incorrect.">
            <a:extLst>
              <a:ext uri="{FF2B5EF4-FFF2-40B4-BE49-F238E27FC236}">
                <a16:creationId xmlns:a16="http://schemas.microsoft.com/office/drawing/2014/main" id="{730A446C-228F-E666-7B2B-1B76C0B15627}"/>
              </a:ext>
            </a:extLst>
          </p:cNvPr>
          <p:cNvPicPr>
            <a:picLocks noGrp="1" noChangeAspect="1" noChangeArrowheads="1"/>
          </p:cNvPicPr>
          <p:nvPr>
            <p:ph sz="quarter" idx="31"/>
          </p:nvPr>
        </p:nvPicPr>
        <p:blipFill>
          <a:blip r:embed="rId2">
            <a:extLst>
              <a:ext uri="{28A0092B-C50C-407E-A947-70E740481C1C}">
                <a14:useLocalDpi xmlns:a14="http://schemas.microsoft.com/office/drawing/2010/main" val="0"/>
              </a:ext>
            </a:extLst>
          </a:blip>
          <a:srcRect/>
          <a:stretch>
            <a:fillRect/>
          </a:stretch>
        </p:blipFill>
        <p:spPr bwMode="auto">
          <a:xfrm>
            <a:off x="370030" y="2763297"/>
            <a:ext cx="4153254" cy="2335139"/>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FCDB4671-20CE-9A5E-6425-469199516B1B}"/>
              </a:ext>
            </a:extLst>
          </p:cNvPr>
          <p:cNvSpPr txBox="1"/>
          <p:nvPr/>
        </p:nvSpPr>
        <p:spPr>
          <a:xfrm>
            <a:off x="8764393" y="6464442"/>
            <a:ext cx="2066335" cy="160044"/>
          </a:xfrm>
          <a:prstGeom prst="rect">
            <a:avLst/>
          </a:prstGeom>
          <a:noFill/>
        </p:spPr>
        <p:txBody>
          <a:bodyPr wrap="none" lIns="18288" tIns="18288" rIns="18288" bIns="18288" anchor="t">
            <a:spAutoFit/>
          </a:bodyPr>
          <a:lstStyle/>
          <a:p>
            <a:pPr algn="l"/>
            <a:r>
              <a:rPr sz="800" b="0" dirty="0">
                <a:solidFill>
                  <a:schemeClr val="accent6">
                    <a:lumMod val="50000"/>
                  </a:schemeClr>
                </a:solidFill>
                <a:latin typeface="Montserrat" pitchFamily="2" charset="77"/>
              </a:rPr>
              <a:t>S</a:t>
            </a:r>
            <a:r>
              <a:rPr lang="en-US" sz="800" b="0" dirty="0">
                <a:solidFill>
                  <a:schemeClr val="accent6">
                    <a:lumMod val="50000"/>
                  </a:schemeClr>
                </a:solidFill>
                <a:latin typeface="Montserrat" pitchFamily="2" charset="77"/>
              </a:rPr>
              <a:t>ocial Impact Identification Framework</a:t>
            </a:r>
            <a:endParaRPr sz="800" b="0" dirty="0">
              <a:solidFill>
                <a:schemeClr val="accent6">
                  <a:lumMod val="50000"/>
                </a:schemeClr>
              </a:solidFill>
              <a:latin typeface="Montserrat" pitchFamily="2" charset="77"/>
            </a:endParaRPr>
          </a:p>
        </p:txBody>
      </p:sp>
      <p:sp>
        <p:nvSpPr>
          <p:cNvPr id="14" name="TextBox 13">
            <a:extLst>
              <a:ext uri="{FF2B5EF4-FFF2-40B4-BE49-F238E27FC236}">
                <a16:creationId xmlns:a16="http://schemas.microsoft.com/office/drawing/2014/main" id="{EB990437-6B05-BB34-5AFF-E330B3D727F5}"/>
              </a:ext>
            </a:extLst>
          </p:cNvPr>
          <p:cNvSpPr txBox="1"/>
          <p:nvPr/>
        </p:nvSpPr>
        <p:spPr>
          <a:xfrm>
            <a:off x="5155508" y="6454602"/>
            <a:ext cx="1219949" cy="160044"/>
          </a:xfrm>
          <a:prstGeom prst="rect">
            <a:avLst/>
          </a:prstGeom>
          <a:noFill/>
        </p:spPr>
        <p:txBody>
          <a:bodyPr wrap="none" lIns="18288" tIns="18288" rIns="18288" bIns="18288" anchor="t">
            <a:spAutoFit/>
          </a:bodyPr>
          <a:lstStyle/>
          <a:p>
            <a:pPr algn="l"/>
            <a:r>
              <a:rPr lang="en-US" sz="800" b="0" dirty="0">
                <a:solidFill>
                  <a:schemeClr val="accent6">
                    <a:lumMod val="50000"/>
                  </a:schemeClr>
                </a:solidFill>
                <a:latin typeface="Montserrat" pitchFamily="2" charset="77"/>
              </a:rPr>
              <a:t>www.proallyworld.com</a:t>
            </a:r>
            <a:endParaRPr sz="800" b="0" dirty="0">
              <a:solidFill>
                <a:schemeClr val="accent6">
                  <a:lumMod val="50000"/>
                </a:schemeClr>
              </a:solidFill>
              <a:latin typeface="Montserrat" pitchFamily="2" charset="77"/>
            </a:endParaRPr>
          </a:p>
        </p:txBody>
      </p:sp>
    </p:spTree>
    <p:extLst>
      <p:ext uri="{BB962C8B-B14F-4D97-AF65-F5344CB8AC3E}">
        <p14:creationId xmlns:p14="http://schemas.microsoft.com/office/powerpoint/2010/main" val="3961509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7EF88B-DDC7-4233-9129-62451520D94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B898982-7173-A8C2-1D99-BED25D1BCD5E}"/>
              </a:ext>
            </a:extLst>
          </p:cNvPr>
          <p:cNvSpPr>
            <a:spLocks noGrp="1"/>
          </p:cNvSpPr>
          <p:nvPr>
            <p:ph type="body" sz="quarter" idx="16"/>
          </p:nvPr>
        </p:nvSpPr>
        <p:spPr/>
        <p:txBody>
          <a:bodyPr>
            <a:normAutofit/>
          </a:bodyPr>
          <a:lstStyle/>
          <a:p>
            <a:r>
              <a:rPr lang="en-GB" dirty="0">
                <a:solidFill>
                  <a:srgbClr val="107D75"/>
                </a:solidFill>
              </a:rPr>
              <a:t>Output: Find the issues where the company has permission and potential to matter.</a:t>
            </a:r>
          </a:p>
        </p:txBody>
      </p:sp>
      <p:sp>
        <p:nvSpPr>
          <p:cNvPr id="6" name="Title 5">
            <a:extLst>
              <a:ext uri="{FF2B5EF4-FFF2-40B4-BE49-F238E27FC236}">
                <a16:creationId xmlns:a16="http://schemas.microsoft.com/office/drawing/2014/main" id="{BACD2AD2-2079-48AA-8DCF-899F60EA05AF}"/>
              </a:ext>
            </a:extLst>
          </p:cNvPr>
          <p:cNvSpPr>
            <a:spLocks noGrp="1"/>
          </p:cNvSpPr>
          <p:nvPr>
            <p:ph type="title"/>
          </p:nvPr>
        </p:nvSpPr>
        <p:spPr/>
        <p:txBody>
          <a:bodyPr>
            <a:normAutofit fontScale="90000"/>
          </a:bodyPr>
          <a:lstStyle/>
          <a:p>
            <a:endParaRPr lang="en-NG"/>
          </a:p>
        </p:txBody>
      </p:sp>
      <p:sp>
        <p:nvSpPr>
          <p:cNvPr id="7" name="Text Placeholder 6">
            <a:extLst>
              <a:ext uri="{FF2B5EF4-FFF2-40B4-BE49-F238E27FC236}">
                <a16:creationId xmlns:a16="http://schemas.microsoft.com/office/drawing/2014/main" id="{FBF4A5F5-7C41-D5AD-CBB5-EF6414DC2488}"/>
              </a:ext>
            </a:extLst>
          </p:cNvPr>
          <p:cNvSpPr>
            <a:spLocks noGrp="1"/>
          </p:cNvSpPr>
          <p:nvPr>
            <p:ph type="body" sz="quarter" idx="17"/>
          </p:nvPr>
        </p:nvSpPr>
        <p:spPr/>
        <p:txBody>
          <a:bodyPr/>
          <a:lstStyle/>
          <a:p>
            <a:r>
              <a:rPr lang="en-NG" dirty="0"/>
              <a:t>Steps 3-5: </a:t>
            </a:r>
            <a:r>
              <a:rPr lang="en-GB" dirty="0"/>
              <a:t>Find</a:t>
            </a:r>
            <a:r>
              <a:rPr lang="en-GB" dirty="0">
                <a:solidFill>
                  <a:srgbClr val="111F30"/>
                </a:solidFill>
                <a:latin typeface="Aptos"/>
              </a:rPr>
              <a:t> </a:t>
            </a:r>
            <a:r>
              <a:rPr lang="en-GB" dirty="0"/>
              <a:t>the intersection of need, relevance and capability</a:t>
            </a:r>
          </a:p>
          <a:p>
            <a:endParaRPr lang="en-NG" dirty="0"/>
          </a:p>
          <a:p>
            <a:endParaRPr lang="en-NG" dirty="0"/>
          </a:p>
        </p:txBody>
      </p:sp>
      <p:sp>
        <p:nvSpPr>
          <p:cNvPr id="8" name="Text Placeholder 7">
            <a:extLst>
              <a:ext uri="{FF2B5EF4-FFF2-40B4-BE49-F238E27FC236}">
                <a16:creationId xmlns:a16="http://schemas.microsoft.com/office/drawing/2014/main" id="{BD2F6D93-EF7B-999D-0369-79C4E167C364}"/>
              </a:ext>
            </a:extLst>
          </p:cNvPr>
          <p:cNvSpPr>
            <a:spLocks noGrp="1"/>
          </p:cNvSpPr>
          <p:nvPr>
            <p:ph type="body" sz="quarter" idx="26"/>
          </p:nvPr>
        </p:nvSpPr>
        <p:spPr>
          <a:xfrm>
            <a:off x="370030" y="1232440"/>
            <a:ext cx="10174940" cy="406400"/>
          </a:xfrm>
        </p:spPr>
        <p:txBody>
          <a:bodyPr/>
          <a:lstStyle/>
          <a:p>
            <a:endParaRPr lang="en-NG" dirty="0"/>
          </a:p>
        </p:txBody>
      </p:sp>
      <p:sp>
        <p:nvSpPr>
          <p:cNvPr id="9" name="Slide Number Placeholder 8">
            <a:extLst>
              <a:ext uri="{FF2B5EF4-FFF2-40B4-BE49-F238E27FC236}">
                <a16:creationId xmlns:a16="http://schemas.microsoft.com/office/drawing/2014/main" id="{B07815E3-0987-08F9-58E3-ED7EBA6F704F}"/>
              </a:ext>
            </a:extLst>
          </p:cNvPr>
          <p:cNvSpPr>
            <a:spLocks noGrp="1"/>
          </p:cNvSpPr>
          <p:nvPr>
            <p:ph type="sldNum" sz="quarter" idx="4"/>
          </p:nvPr>
        </p:nvSpPr>
        <p:spPr/>
        <p:txBody>
          <a:bodyPr/>
          <a:lstStyle/>
          <a:p>
            <a:fld id="{EFA9F64F-DF55-4F35-846F-7D0A41A02AF4}" type="slidenum">
              <a:rPr lang="en-US" smtClean="0"/>
              <a:pPr/>
              <a:t>8</a:t>
            </a:fld>
            <a:endParaRPr lang="en-US"/>
          </a:p>
        </p:txBody>
      </p:sp>
      <p:sp>
        <p:nvSpPr>
          <p:cNvPr id="3" name="Content Placeholder 2">
            <a:extLst>
              <a:ext uri="{FF2B5EF4-FFF2-40B4-BE49-F238E27FC236}">
                <a16:creationId xmlns:a16="http://schemas.microsoft.com/office/drawing/2014/main" id="{7A59E6D8-B4A1-C6F2-DC5F-C7CD0D76D2A7}"/>
              </a:ext>
            </a:extLst>
          </p:cNvPr>
          <p:cNvSpPr>
            <a:spLocks noGrp="1"/>
          </p:cNvSpPr>
          <p:nvPr>
            <p:ph sz="quarter" idx="31"/>
          </p:nvPr>
        </p:nvSpPr>
        <p:spPr>
          <a:xfrm>
            <a:off x="648799" y="3022002"/>
            <a:ext cx="3212003" cy="2298701"/>
          </a:xfrm>
        </p:spPr>
        <p:txBody>
          <a:bodyPr/>
          <a:lstStyle/>
          <a:p>
            <a:endParaRPr lang="en-NG" dirty="0"/>
          </a:p>
          <a:p>
            <a:pPr algn="l"/>
            <a:r>
              <a:rPr lang="en-GB" dirty="0"/>
              <a:t>What ESG challenges sit within our SDG themes?</a:t>
            </a:r>
          </a:p>
          <a:p>
            <a:pPr algn="l"/>
            <a:r>
              <a:rPr lang="en-GB" dirty="0"/>
              <a:t>What are the most material needs, gaps, and opportunities?</a:t>
            </a:r>
          </a:p>
          <a:p>
            <a:endParaRPr lang="en-NG" dirty="0"/>
          </a:p>
        </p:txBody>
      </p:sp>
      <p:grpSp>
        <p:nvGrpSpPr>
          <p:cNvPr id="10" name="Group 9">
            <a:extLst>
              <a:ext uri="{FF2B5EF4-FFF2-40B4-BE49-F238E27FC236}">
                <a16:creationId xmlns:a16="http://schemas.microsoft.com/office/drawing/2014/main" id="{E06EE75D-AC0D-58DB-14DC-DE1F5A34EDD2}"/>
              </a:ext>
            </a:extLst>
          </p:cNvPr>
          <p:cNvGrpSpPr/>
          <p:nvPr/>
        </p:nvGrpSpPr>
        <p:grpSpPr>
          <a:xfrm>
            <a:off x="1863129" y="2363634"/>
            <a:ext cx="502920" cy="502920"/>
            <a:chOff x="838197" y="2173606"/>
            <a:chExt cx="502920" cy="502920"/>
          </a:xfrm>
        </p:grpSpPr>
        <p:sp>
          <p:nvSpPr>
            <p:cNvPr id="11" name="Oval 10">
              <a:extLst>
                <a:ext uri="{FF2B5EF4-FFF2-40B4-BE49-F238E27FC236}">
                  <a16:creationId xmlns:a16="http://schemas.microsoft.com/office/drawing/2014/main" id="{7E85A6A3-55DA-480C-9506-AFB579EB10E1}"/>
                </a:ext>
              </a:extLst>
            </p:cNvPr>
            <p:cNvSpPr/>
            <p:nvPr/>
          </p:nvSpPr>
          <p:spPr>
            <a:xfrm>
              <a:off x="838197" y="2173606"/>
              <a:ext cx="502920" cy="502920"/>
            </a:xfrm>
            <a:prstGeom prst="ellipse">
              <a:avLst/>
            </a:prstGeom>
            <a:solidFill>
              <a:srgbClr val="FFC000"/>
            </a:solidFill>
            <a:ln>
              <a:solidFill>
                <a:srgbClr val="107D7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solidFill>
                  <a:schemeClr val="accent6">
                    <a:lumMod val="50000"/>
                  </a:schemeClr>
                </a:solidFill>
                <a:latin typeface="Montserrat" pitchFamily="2" charset="77"/>
              </a:endParaRPr>
            </a:p>
          </p:txBody>
        </p:sp>
        <p:sp>
          <p:nvSpPr>
            <p:cNvPr id="13" name="TextBox 12">
              <a:extLst>
                <a:ext uri="{FF2B5EF4-FFF2-40B4-BE49-F238E27FC236}">
                  <a16:creationId xmlns:a16="http://schemas.microsoft.com/office/drawing/2014/main" id="{BFA0AEDC-7121-53CF-CC20-0AD09CDE9CF1}"/>
                </a:ext>
              </a:extLst>
            </p:cNvPr>
            <p:cNvSpPr txBox="1"/>
            <p:nvPr/>
          </p:nvSpPr>
          <p:spPr>
            <a:xfrm>
              <a:off x="1033520" y="2329054"/>
              <a:ext cx="112274" cy="190821"/>
            </a:xfrm>
            <a:prstGeom prst="rect">
              <a:avLst/>
            </a:prstGeom>
            <a:solidFill>
              <a:srgbClr val="FFC000"/>
            </a:solidFill>
          </p:spPr>
          <p:txBody>
            <a:bodyPr wrap="none" lIns="18288" tIns="18288" rIns="18288" bIns="18288" anchor="t">
              <a:spAutoFit/>
            </a:bodyPr>
            <a:lstStyle/>
            <a:p>
              <a:pPr algn="ctr"/>
              <a:r>
                <a:rPr lang="en-US" sz="1000" b="1" dirty="0">
                  <a:solidFill>
                    <a:schemeClr val="accent6">
                      <a:lumMod val="50000"/>
                    </a:schemeClr>
                  </a:solidFill>
                  <a:latin typeface="Montserrat" pitchFamily="2" charset="77"/>
                </a:rPr>
                <a:t>3</a:t>
              </a:r>
              <a:endParaRPr sz="1000" b="1" dirty="0">
                <a:solidFill>
                  <a:schemeClr val="accent6">
                    <a:lumMod val="50000"/>
                  </a:schemeClr>
                </a:solidFill>
                <a:latin typeface="Montserrat" pitchFamily="2" charset="77"/>
              </a:endParaRPr>
            </a:p>
          </p:txBody>
        </p:sp>
      </p:grpSp>
      <p:sp>
        <p:nvSpPr>
          <p:cNvPr id="14" name="TextBox 13">
            <a:extLst>
              <a:ext uri="{FF2B5EF4-FFF2-40B4-BE49-F238E27FC236}">
                <a16:creationId xmlns:a16="http://schemas.microsoft.com/office/drawing/2014/main" id="{4746CAFC-FD4C-B713-5B08-5488DAD1DA70}"/>
              </a:ext>
            </a:extLst>
          </p:cNvPr>
          <p:cNvSpPr txBox="1"/>
          <p:nvPr/>
        </p:nvSpPr>
        <p:spPr>
          <a:xfrm>
            <a:off x="1693896" y="3022002"/>
            <a:ext cx="953659" cy="298543"/>
          </a:xfrm>
          <a:prstGeom prst="rect">
            <a:avLst/>
          </a:prstGeom>
          <a:noFill/>
        </p:spPr>
        <p:txBody>
          <a:bodyPr wrap="none" lIns="18288" tIns="18288" rIns="18288" bIns="18288" anchor="t">
            <a:spAutoFit/>
          </a:bodyPr>
          <a:lstStyle/>
          <a:p>
            <a:pPr algn="l"/>
            <a:r>
              <a:rPr sz="1700" b="1" dirty="0">
                <a:solidFill>
                  <a:schemeClr val="bg1"/>
                </a:solidFill>
                <a:latin typeface="Aptos"/>
              </a:rPr>
              <a:t>EXPLORE</a:t>
            </a:r>
          </a:p>
        </p:txBody>
      </p:sp>
      <p:sp>
        <p:nvSpPr>
          <p:cNvPr id="17" name="Content Placeholder 2">
            <a:extLst>
              <a:ext uri="{FF2B5EF4-FFF2-40B4-BE49-F238E27FC236}">
                <a16:creationId xmlns:a16="http://schemas.microsoft.com/office/drawing/2014/main" id="{54D432C3-EC22-9A8B-9109-2896C8FA95DA}"/>
              </a:ext>
            </a:extLst>
          </p:cNvPr>
          <p:cNvSpPr txBox="1">
            <a:spLocks/>
          </p:cNvSpPr>
          <p:nvPr/>
        </p:nvSpPr>
        <p:spPr>
          <a:xfrm>
            <a:off x="4588699" y="3022002"/>
            <a:ext cx="3212003" cy="229870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lang="en-US" sz="1200" b="0" kern="1200" dirty="0">
                <a:solidFill>
                  <a:srgbClr val="FFC000"/>
                </a:solidFill>
                <a:latin typeface="Montserrat" pitchFamily="2" charset="77"/>
                <a:ea typeface="+mn-ea"/>
                <a:cs typeface="Arial" panose="020B0604020202020204" pitchFamily="34" charset="0"/>
              </a:defRPr>
            </a:lvl1pPr>
            <a:lvl2pPr marL="224361" marR="0" indent="0" algn="ctr" defTabSz="1219170" rtl="0" eaLnBrk="1" fontAlgn="auto" latinLnBrk="0" hangingPunct="1">
              <a:lnSpc>
                <a:spcPct val="100000"/>
              </a:lnSpc>
              <a:spcBef>
                <a:spcPct val="20000"/>
              </a:spcBef>
              <a:spcAft>
                <a:spcPts val="0"/>
              </a:spcAft>
              <a:buClrTx/>
              <a:buSzPct val="75000"/>
              <a:buFontTx/>
              <a:buNone/>
              <a:tabLst/>
              <a:defRPr sz="1600" kern="1200">
                <a:solidFill>
                  <a:schemeClr val="bg1"/>
                </a:solidFill>
                <a:latin typeface="Montserrat" pitchFamily="2" charset="77"/>
                <a:ea typeface="+mn-ea"/>
                <a:cs typeface="Arial" panose="020B0604020202020204" pitchFamily="34" charset="0"/>
              </a:defRPr>
            </a:lvl2pPr>
            <a:lvl3pPr marL="685783" marR="0" indent="-230712" algn="ctr" defTabSz="1219170" rtl="0" eaLnBrk="1" fontAlgn="auto" latinLnBrk="0" hangingPunct="1">
              <a:lnSpc>
                <a:spcPct val="100000"/>
              </a:lnSpc>
              <a:spcBef>
                <a:spcPct val="20000"/>
              </a:spcBef>
              <a:spcAft>
                <a:spcPts val="0"/>
              </a:spcAft>
              <a:buClrTx/>
              <a:buSzPct val="75000"/>
              <a:buFont typeface="Arial"/>
              <a:buChar char="•"/>
              <a:tabLst/>
              <a:defRPr sz="1600" kern="1200">
                <a:solidFill>
                  <a:schemeClr val="bg1"/>
                </a:solidFill>
                <a:latin typeface="Montserrat" pitchFamily="2" charset="77"/>
                <a:ea typeface="+mn-ea"/>
                <a:cs typeface="Arial" panose="020B0604020202020204" pitchFamily="34" charset="0"/>
              </a:defRPr>
            </a:lvl3pPr>
            <a:lvl4pPr marL="912261" marR="0" indent="-230712" algn="ctr" defTabSz="1219170" rtl="0" eaLnBrk="1" fontAlgn="auto" latinLnBrk="0" hangingPunct="1">
              <a:lnSpc>
                <a:spcPct val="100000"/>
              </a:lnSpc>
              <a:spcBef>
                <a:spcPct val="20000"/>
              </a:spcBef>
              <a:spcAft>
                <a:spcPts val="0"/>
              </a:spcAft>
              <a:buClrTx/>
              <a:buSzPct val="75000"/>
              <a:buFont typeface="Arial"/>
              <a:buChar char="•"/>
              <a:tabLst/>
              <a:defRPr sz="1600" kern="1200">
                <a:solidFill>
                  <a:schemeClr val="bg1"/>
                </a:solidFill>
                <a:latin typeface="Montserrat" pitchFamily="2" charset="77"/>
                <a:ea typeface="+mn-ea"/>
                <a:cs typeface="Arial" panose="020B0604020202020204" pitchFamily="34" charset="0"/>
              </a:defRPr>
            </a:lvl4pPr>
            <a:lvl5pPr marL="1142971" marR="0" indent="-230712" algn="ctr" defTabSz="1219170" rtl="0" eaLnBrk="1" fontAlgn="auto" latinLnBrk="0" hangingPunct="1">
              <a:lnSpc>
                <a:spcPct val="100000"/>
              </a:lnSpc>
              <a:spcBef>
                <a:spcPct val="20000"/>
              </a:spcBef>
              <a:spcAft>
                <a:spcPts val="0"/>
              </a:spcAft>
              <a:buClrTx/>
              <a:buSzPct val="75000"/>
              <a:buFont typeface="Arial"/>
              <a:buChar char="•"/>
              <a:tabLst/>
              <a:defRPr sz="1600" kern="1200">
                <a:solidFill>
                  <a:schemeClr val="bg1"/>
                </a:solidFill>
                <a:latin typeface="Montserrat" pitchFamily="2"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NG" dirty="0"/>
          </a:p>
          <a:p>
            <a:pPr algn="l"/>
            <a:r>
              <a:rPr lang="en-GB" dirty="0"/>
              <a:t>Engage stakeholders and diagnose root causes.</a:t>
            </a:r>
          </a:p>
          <a:p>
            <a:pPr algn="l"/>
            <a:r>
              <a:rPr lang="en-GB" dirty="0"/>
              <a:t>What do stakeholders say they need?</a:t>
            </a:r>
          </a:p>
          <a:p>
            <a:pPr algn="l"/>
            <a:r>
              <a:rPr lang="en-GB" dirty="0"/>
              <a:t>What do stakeholders (beneficiaries, communities, and experts actually need?</a:t>
            </a:r>
          </a:p>
          <a:p>
            <a:pPr algn="l"/>
            <a:endParaRPr lang="en-GB" dirty="0"/>
          </a:p>
          <a:p>
            <a:endParaRPr lang="en-NG" dirty="0"/>
          </a:p>
        </p:txBody>
      </p:sp>
      <p:grpSp>
        <p:nvGrpSpPr>
          <p:cNvPr id="18" name="Group 17">
            <a:extLst>
              <a:ext uri="{FF2B5EF4-FFF2-40B4-BE49-F238E27FC236}">
                <a16:creationId xmlns:a16="http://schemas.microsoft.com/office/drawing/2014/main" id="{D246ED25-A8F3-0DB3-5F16-F4F967DED6EE}"/>
              </a:ext>
            </a:extLst>
          </p:cNvPr>
          <p:cNvGrpSpPr/>
          <p:nvPr/>
        </p:nvGrpSpPr>
        <p:grpSpPr>
          <a:xfrm>
            <a:off x="5803029" y="2363634"/>
            <a:ext cx="502920" cy="502920"/>
            <a:chOff x="838197" y="2173606"/>
            <a:chExt cx="502920" cy="502920"/>
          </a:xfrm>
        </p:grpSpPr>
        <p:sp>
          <p:nvSpPr>
            <p:cNvPr id="19" name="Oval 18">
              <a:extLst>
                <a:ext uri="{FF2B5EF4-FFF2-40B4-BE49-F238E27FC236}">
                  <a16:creationId xmlns:a16="http://schemas.microsoft.com/office/drawing/2014/main" id="{BE05B982-7351-7AF7-6244-B5672ADE5198}"/>
                </a:ext>
              </a:extLst>
            </p:cNvPr>
            <p:cNvSpPr/>
            <p:nvPr/>
          </p:nvSpPr>
          <p:spPr>
            <a:xfrm>
              <a:off x="838197" y="2173606"/>
              <a:ext cx="502920" cy="502920"/>
            </a:xfrm>
            <a:prstGeom prst="ellipse">
              <a:avLst/>
            </a:prstGeom>
            <a:solidFill>
              <a:srgbClr val="FFC000"/>
            </a:solidFill>
            <a:ln>
              <a:solidFill>
                <a:srgbClr val="107D7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solidFill>
                  <a:schemeClr val="accent6">
                    <a:lumMod val="50000"/>
                  </a:schemeClr>
                </a:solidFill>
                <a:latin typeface="Montserrat" pitchFamily="2" charset="77"/>
              </a:endParaRPr>
            </a:p>
          </p:txBody>
        </p:sp>
        <p:sp>
          <p:nvSpPr>
            <p:cNvPr id="20" name="TextBox 19">
              <a:extLst>
                <a:ext uri="{FF2B5EF4-FFF2-40B4-BE49-F238E27FC236}">
                  <a16:creationId xmlns:a16="http://schemas.microsoft.com/office/drawing/2014/main" id="{EBA8EDDB-0A41-A08C-768E-7E043C1FCA33}"/>
                </a:ext>
              </a:extLst>
            </p:cNvPr>
            <p:cNvSpPr txBox="1"/>
            <p:nvPr/>
          </p:nvSpPr>
          <p:spPr>
            <a:xfrm>
              <a:off x="1027107" y="2329054"/>
              <a:ext cx="125099" cy="190821"/>
            </a:xfrm>
            <a:prstGeom prst="rect">
              <a:avLst/>
            </a:prstGeom>
            <a:solidFill>
              <a:srgbClr val="FFC000"/>
            </a:solidFill>
          </p:spPr>
          <p:txBody>
            <a:bodyPr wrap="none" lIns="18288" tIns="18288" rIns="18288" bIns="18288" anchor="t">
              <a:spAutoFit/>
            </a:bodyPr>
            <a:lstStyle/>
            <a:p>
              <a:pPr algn="ctr"/>
              <a:r>
                <a:rPr lang="en-US" sz="1000" b="1" dirty="0">
                  <a:solidFill>
                    <a:schemeClr val="accent6">
                      <a:lumMod val="50000"/>
                    </a:schemeClr>
                  </a:solidFill>
                  <a:latin typeface="Montserrat" pitchFamily="2" charset="77"/>
                </a:rPr>
                <a:t>4</a:t>
              </a:r>
              <a:endParaRPr sz="1000" b="1" dirty="0">
                <a:solidFill>
                  <a:schemeClr val="accent6">
                    <a:lumMod val="50000"/>
                  </a:schemeClr>
                </a:solidFill>
                <a:latin typeface="Montserrat" pitchFamily="2" charset="77"/>
              </a:endParaRPr>
            </a:p>
          </p:txBody>
        </p:sp>
      </p:grpSp>
      <p:sp>
        <p:nvSpPr>
          <p:cNvPr id="21" name="TextBox 20">
            <a:extLst>
              <a:ext uri="{FF2B5EF4-FFF2-40B4-BE49-F238E27FC236}">
                <a16:creationId xmlns:a16="http://schemas.microsoft.com/office/drawing/2014/main" id="{22D5D12F-F9D4-82D8-FFFB-0F614B931C1A}"/>
              </a:ext>
            </a:extLst>
          </p:cNvPr>
          <p:cNvSpPr txBox="1"/>
          <p:nvPr/>
        </p:nvSpPr>
        <p:spPr>
          <a:xfrm>
            <a:off x="5633796" y="3022002"/>
            <a:ext cx="1114601" cy="298543"/>
          </a:xfrm>
          <a:prstGeom prst="rect">
            <a:avLst/>
          </a:prstGeom>
          <a:noFill/>
        </p:spPr>
        <p:txBody>
          <a:bodyPr wrap="none" lIns="18288" tIns="18288" rIns="18288" bIns="18288" anchor="t">
            <a:spAutoFit/>
          </a:bodyPr>
          <a:lstStyle/>
          <a:p>
            <a:pPr algn="l"/>
            <a:r>
              <a:rPr lang="en-US" sz="1700" b="1" dirty="0">
                <a:solidFill>
                  <a:schemeClr val="bg1"/>
                </a:solidFill>
                <a:latin typeface="Aptos"/>
              </a:rPr>
              <a:t>DIAGNOSE</a:t>
            </a:r>
            <a:endParaRPr sz="1700" b="1" dirty="0">
              <a:solidFill>
                <a:schemeClr val="bg1"/>
              </a:solidFill>
              <a:latin typeface="Aptos"/>
            </a:endParaRPr>
          </a:p>
        </p:txBody>
      </p:sp>
      <p:sp>
        <p:nvSpPr>
          <p:cNvPr id="22" name="Content Placeholder 2">
            <a:extLst>
              <a:ext uri="{FF2B5EF4-FFF2-40B4-BE49-F238E27FC236}">
                <a16:creationId xmlns:a16="http://schemas.microsoft.com/office/drawing/2014/main" id="{B242F82D-D791-CA0B-2E66-8FA36D942E14}"/>
              </a:ext>
            </a:extLst>
          </p:cNvPr>
          <p:cNvSpPr txBox="1">
            <a:spLocks/>
          </p:cNvSpPr>
          <p:nvPr/>
        </p:nvSpPr>
        <p:spPr>
          <a:xfrm>
            <a:off x="8528599" y="3022002"/>
            <a:ext cx="3212003" cy="229870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lang="en-US" sz="1200" b="0" kern="1200" dirty="0">
                <a:solidFill>
                  <a:srgbClr val="FFC000"/>
                </a:solidFill>
                <a:latin typeface="Montserrat" pitchFamily="2" charset="77"/>
                <a:ea typeface="+mn-ea"/>
                <a:cs typeface="Arial" panose="020B0604020202020204" pitchFamily="34" charset="0"/>
              </a:defRPr>
            </a:lvl1pPr>
            <a:lvl2pPr marL="224361" marR="0" indent="0" algn="ctr" defTabSz="1219170" rtl="0" eaLnBrk="1" fontAlgn="auto" latinLnBrk="0" hangingPunct="1">
              <a:lnSpc>
                <a:spcPct val="100000"/>
              </a:lnSpc>
              <a:spcBef>
                <a:spcPct val="20000"/>
              </a:spcBef>
              <a:spcAft>
                <a:spcPts val="0"/>
              </a:spcAft>
              <a:buClrTx/>
              <a:buSzPct val="75000"/>
              <a:buFontTx/>
              <a:buNone/>
              <a:tabLst/>
              <a:defRPr sz="1600" kern="1200">
                <a:solidFill>
                  <a:schemeClr val="bg1"/>
                </a:solidFill>
                <a:latin typeface="Montserrat" pitchFamily="2" charset="77"/>
                <a:ea typeface="+mn-ea"/>
                <a:cs typeface="Arial" panose="020B0604020202020204" pitchFamily="34" charset="0"/>
              </a:defRPr>
            </a:lvl2pPr>
            <a:lvl3pPr marL="685783" marR="0" indent="-230712" algn="ctr" defTabSz="1219170" rtl="0" eaLnBrk="1" fontAlgn="auto" latinLnBrk="0" hangingPunct="1">
              <a:lnSpc>
                <a:spcPct val="100000"/>
              </a:lnSpc>
              <a:spcBef>
                <a:spcPct val="20000"/>
              </a:spcBef>
              <a:spcAft>
                <a:spcPts val="0"/>
              </a:spcAft>
              <a:buClrTx/>
              <a:buSzPct val="75000"/>
              <a:buFont typeface="Arial"/>
              <a:buChar char="•"/>
              <a:tabLst/>
              <a:defRPr sz="1600" kern="1200">
                <a:solidFill>
                  <a:schemeClr val="bg1"/>
                </a:solidFill>
                <a:latin typeface="Montserrat" pitchFamily="2" charset="77"/>
                <a:ea typeface="+mn-ea"/>
                <a:cs typeface="Arial" panose="020B0604020202020204" pitchFamily="34" charset="0"/>
              </a:defRPr>
            </a:lvl3pPr>
            <a:lvl4pPr marL="912261" marR="0" indent="-230712" algn="ctr" defTabSz="1219170" rtl="0" eaLnBrk="1" fontAlgn="auto" latinLnBrk="0" hangingPunct="1">
              <a:lnSpc>
                <a:spcPct val="100000"/>
              </a:lnSpc>
              <a:spcBef>
                <a:spcPct val="20000"/>
              </a:spcBef>
              <a:spcAft>
                <a:spcPts val="0"/>
              </a:spcAft>
              <a:buClrTx/>
              <a:buSzPct val="75000"/>
              <a:buFont typeface="Arial"/>
              <a:buChar char="•"/>
              <a:tabLst/>
              <a:defRPr sz="1600" kern="1200">
                <a:solidFill>
                  <a:schemeClr val="bg1"/>
                </a:solidFill>
                <a:latin typeface="Montserrat" pitchFamily="2" charset="77"/>
                <a:ea typeface="+mn-ea"/>
                <a:cs typeface="Arial" panose="020B0604020202020204" pitchFamily="34" charset="0"/>
              </a:defRPr>
            </a:lvl4pPr>
            <a:lvl5pPr marL="1142971" marR="0" indent="-230712" algn="ctr" defTabSz="1219170" rtl="0" eaLnBrk="1" fontAlgn="auto" latinLnBrk="0" hangingPunct="1">
              <a:lnSpc>
                <a:spcPct val="100000"/>
              </a:lnSpc>
              <a:spcBef>
                <a:spcPct val="20000"/>
              </a:spcBef>
              <a:spcAft>
                <a:spcPts val="0"/>
              </a:spcAft>
              <a:buClrTx/>
              <a:buSzPct val="75000"/>
              <a:buFont typeface="Arial"/>
              <a:buChar char="•"/>
              <a:tabLst/>
              <a:defRPr sz="1600" kern="1200">
                <a:solidFill>
                  <a:schemeClr val="bg1"/>
                </a:solidFill>
                <a:latin typeface="Montserrat" pitchFamily="2"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NG" dirty="0"/>
          </a:p>
          <a:p>
            <a:pPr algn="l"/>
            <a:r>
              <a:rPr lang="en-GB" dirty="0"/>
              <a:t>Identify the company’s unique contribution</a:t>
            </a:r>
          </a:p>
          <a:p>
            <a:pPr algn="l"/>
            <a:r>
              <a:rPr lang="en-GB" dirty="0"/>
              <a:t>Where do need, capability, and influence intersect?</a:t>
            </a:r>
          </a:p>
          <a:p>
            <a:pPr algn="l"/>
            <a:r>
              <a:rPr lang="en-GB" dirty="0"/>
              <a:t>Where can the company make a distinctive contribution</a:t>
            </a:r>
          </a:p>
          <a:p>
            <a:endParaRPr lang="en-NG" dirty="0"/>
          </a:p>
        </p:txBody>
      </p:sp>
      <p:grpSp>
        <p:nvGrpSpPr>
          <p:cNvPr id="23" name="Group 22">
            <a:extLst>
              <a:ext uri="{FF2B5EF4-FFF2-40B4-BE49-F238E27FC236}">
                <a16:creationId xmlns:a16="http://schemas.microsoft.com/office/drawing/2014/main" id="{9C648249-5E8C-41CA-3C26-9D78DD523B9F}"/>
              </a:ext>
            </a:extLst>
          </p:cNvPr>
          <p:cNvGrpSpPr/>
          <p:nvPr/>
        </p:nvGrpSpPr>
        <p:grpSpPr>
          <a:xfrm>
            <a:off x="9742929" y="2363634"/>
            <a:ext cx="502920" cy="502920"/>
            <a:chOff x="838197" y="2173606"/>
            <a:chExt cx="502920" cy="502920"/>
          </a:xfrm>
        </p:grpSpPr>
        <p:sp>
          <p:nvSpPr>
            <p:cNvPr id="24" name="Oval 23">
              <a:extLst>
                <a:ext uri="{FF2B5EF4-FFF2-40B4-BE49-F238E27FC236}">
                  <a16:creationId xmlns:a16="http://schemas.microsoft.com/office/drawing/2014/main" id="{954D57CE-5D82-5CA7-B01F-DDD1869F4390}"/>
                </a:ext>
              </a:extLst>
            </p:cNvPr>
            <p:cNvSpPr/>
            <p:nvPr/>
          </p:nvSpPr>
          <p:spPr>
            <a:xfrm>
              <a:off x="838197" y="2173606"/>
              <a:ext cx="502920" cy="502920"/>
            </a:xfrm>
            <a:prstGeom prst="ellipse">
              <a:avLst/>
            </a:prstGeom>
            <a:solidFill>
              <a:srgbClr val="FFC000"/>
            </a:solidFill>
            <a:ln>
              <a:solidFill>
                <a:srgbClr val="107D7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solidFill>
                  <a:schemeClr val="accent6">
                    <a:lumMod val="50000"/>
                  </a:schemeClr>
                </a:solidFill>
                <a:latin typeface="Montserrat" pitchFamily="2" charset="77"/>
              </a:endParaRPr>
            </a:p>
          </p:txBody>
        </p:sp>
        <p:sp>
          <p:nvSpPr>
            <p:cNvPr id="25" name="TextBox 24">
              <a:extLst>
                <a:ext uri="{FF2B5EF4-FFF2-40B4-BE49-F238E27FC236}">
                  <a16:creationId xmlns:a16="http://schemas.microsoft.com/office/drawing/2014/main" id="{327718BA-98E8-E211-7832-F81F622F152B}"/>
                </a:ext>
              </a:extLst>
            </p:cNvPr>
            <p:cNvSpPr txBox="1"/>
            <p:nvPr/>
          </p:nvSpPr>
          <p:spPr>
            <a:xfrm>
              <a:off x="1032719" y="2329054"/>
              <a:ext cx="113877" cy="190821"/>
            </a:xfrm>
            <a:prstGeom prst="rect">
              <a:avLst/>
            </a:prstGeom>
            <a:solidFill>
              <a:srgbClr val="FFC000"/>
            </a:solidFill>
          </p:spPr>
          <p:txBody>
            <a:bodyPr wrap="none" lIns="18288" tIns="18288" rIns="18288" bIns="18288" anchor="t">
              <a:spAutoFit/>
            </a:bodyPr>
            <a:lstStyle/>
            <a:p>
              <a:pPr algn="ctr"/>
              <a:r>
                <a:rPr lang="en-US" sz="1000" b="1" dirty="0">
                  <a:solidFill>
                    <a:schemeClr val="accent6">
                      <a:lumMod val="50000"/>
                    </a:schemeClr>
                  </a:solidFill>
                  <a:latin typeface="Montserrat" pitchFamily="2" charset="77"/>
                </a:rPr>
                <a:t>5</a:t>
              </a:r>
              <a:endParaRPr sz="1000" b="1" dirty="0">
                <a:solidFill>
                  <a:schemeClr val="accent6">
                    <a:lumMod val="50000"/>
                  </a:schemeClr>
                </a:solidFill>
                <a:latin typeface="Montserrat" pitchFamily="2" charset="77"/>
              </a:endParaRPr>
            </a:p>
          </p:txBody>
        </p:sp>
      </p:grpSp>
      <p:sp>
        <p:nvSpPr>
          <p:cNvPr id="26" name="TextBox 25">
            <a:extLst>
              <a:ext uri="{FF2B5EF4-FFF2-40B4-BE49-F238E27FC236}">
                <a16:creationId xmlns:a16="http://schemas.microsoft.com/office/drawing/2014/main" id="{0800AAAD-3616-C27C-C254-5CBBB47E714A}"/>
              </a:ext>
            </a:extLst>
          </p:cNvPr>
          <p:cNvSpPr txBox="1"/>
          <p:nvPr/>
        </p:nvSpPr>
        <p:spPr>
          <a:xfrm>
            <a:off x="9573696" y="3022002"/>
            <a:ext cx="758797" cy="298543"/>
          </a:xfrm>
          <a:prstGeom prst="rect">
            <a:avLst/>
          </a:prstGeom>
          <a:noFill/>
        </p:spPr>
        <p:txBody>
          <a:bodyPr wrap="none" lIns="18288" tIns="18288" rIns="18288" bIns="18288" anchor="t">
            <a:spAutoFit/>
          </a:bodyPr>
          <a:lstStyle/>
          <a:p>
            <a:pPr algn="l"/>
            <a:r>
              <a:rPr lang="en-US" sz="1700" b="1" dirty="0">
                <a:solidFill>
                  <a:schemeClr val="bg1"/>
                </a:solidFill>
                <a:latin typeface="Aptos"/>
              </a:rPr>
              <a:t>MATCH</a:t>
            </a:r>
            <a:endParaRPr sz="1700" b="1" dirty="0">
              <a:solidFill>
                <a:schemeClr val="bg1"/>
              </a:solidFill>
              <a:latin typeface="Aptos"/>
            </a:endParaRPr>
          </a:p>
        </p:txBody>
      </p:sp>
      <p:sp>
        <p:nvSpPr>
          <p:cNvPr id="29" name="TextBox 28">
            <a:extLst>
              <a:ext uri="{FF2B5EF4-FFF2-40B4-BE49-F238E27FC236}">
                <a16:creationId xmlns:a16="http://schemas.microsoft.com/office/drawing/2014/main" id="{128C5BCF-DE23-7026-529F-D031F380B3A2}"/>
              </a:ext>
            </a:extLst>
          </p:cNvPr>
          <p:cNvSpPr txBox="1"/>
          <p:nvPr/>
        </p:nvSpPr>
        <p:spPr>
          <a:xfrm>
            <a:off x="8764393" y="6464442"/>
            <a:ext cx="2066335" cy="160044"/>
          </a:xfrm>
          <a:prstGeom prst="rect">
            <a:avLst/>
          </a:prstGeom>
          <a:noFill/>
        </p:spPr>
        <p:txBody>
          <a:bodyPr wrap="none" lIns="18288" tIns="18288" rIns="18288" bIns="18288" anchor="t">
            <a:spAutoFit/>
          </a:bodyPr>
          <a:lstStyle/>
          <a:p>
            <a:pPr algn="l"/>
            <a:r>
              <a:rPr sz="800" b="0" dirty="0">
                <a:solidFill>
                  <a:schemeClr val="accent6">
                    <a:lumMod val="50000"/>
                  </a:schemeClr>
                </a:solidFill>
                <a:latin typeface="Montserrat" pitchFamily="2" charset="77"/>
              </a:rPr>
              <a:t>S</a:t>
            </a:r>
            <a:r>
              <a:rPr lang="en-US" sz="800" b="0" dirty="0">
                <a:solidFill>
                  <a:schemeClr val="accent6">
                    <a:lumMod val="50000"/>
                  </a:schemeClr>
                </a:solidFill>
                <a:latin typeface="Montserrat" pitchFamily="2" charset="77"/>
              </a:rPr>
              <a:t>ocial Impact Identification Framework</a:t>
            </a:r>
            <a:endParaRPr sz="800" b="0" dirty="0">
              <a:solidFill>
                <a:schemeClr val="accent6">
                  <a:lumMod val="50000"/>
                </a:schemeClr>
              </a:solidFill>
              <a:latin typeface="Montserrat" pitchFamily="2" charset="77"/>
            </a:endParaRPr>
          </a:p>
        </p:txBody>
      </p:sp>
      <p:sp>
        <p:nvSpPr>
          <p:cNvPr id="30" name="TextBox 29">
            <a:extLst>
              <a:ext uri="{FF2B5EF4-FFF2-40B4-BE49-F238E27FC236}">
                <a16:creationId xmlns:a16="http://schemas.microsoft.com/office/drawing/2014/main" id="{45287900-57C6-C741-8DF7-E9558E9E68DD}"/>
              </a:ext>
            </a:extLst>
          </p:cNvPr>
          <p:cNvSpPr txBox="1"/>
          <p:nvPr/>
        </p:nvSpPr>
        <p:spPr>
          <a:xfrm>
            <a:off x="5155508" y="6454602"/>
            <a:ext cx="1219949" cy="160044"/>
          </a:xfrm>
          <a:prstGeom prst="rect">
            <a:avLst/>
          </a:prstGeom>
          <a:noFill/>
        </p:spPr>
        <p:txBody>
          <a:bodyPr wrap="none" lIns="18288" tIns="18288" rIns="18288" bIns="18288" anchor="t">
            <a:spAutoFit/>
          </a:bodyPr>
          <a:lstStyle/>
          <a:p>
            <a:pPr algn="l"/>
            <a:r>
              <a:rPr lang="en-US" sz="800" b="0" dirty="0">
                <a:solidFill>
                  <a:schemeClr val="accent6">
                    <a:lumMod val="50000"/>
                  </a:schemeClr>
                </a:solidFill>
                <a:latin typeface="Montserrat" pitchFamily="2" charset="77"/>
              </a:rPr>
              <a:t>www.proallyworld.com</a:t>
            </a:r>
            <a:endParaRPr sz="800" b="0" dirty="0">
              <a:solidFill>
                <a:schemeClr val="accent6">
                  <a:lumMod val="50000"/>
                </a:schemeClr>
              </a:solidFill>
              <a:latin typeface="Montserrat" pitchFamily="2" charset="77"/>
            </a:endParaRPr>
          </a:p>
        </p:txBody>
      </p:sp>
    </p:spTree>
    <p:extLst>
      <p:ext uri="{BB962C8B-B14F-4D97-AF65-F5344CB8AC3E}">
        <p14:creationId xmlns:p14="http://schemas.microsoft.com/office/powerpoint/2010/main" val="8777405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ontent Placeholder 14">
            <a:extLst>
              <a:ext uri="{FF2B5EF4-FFF2-40B4-BE49-F238E27FC236}">
                <a16:creationId xmlns:a16="http://schemas.microsoft.com/office/drawing/2014/main" id="{2C421512-18FA-B21D-8216-21F97ABF0AB7}"/>
              </a:ext>
            </a:extLst>
          </p:cNvPr>
          <p:cNvGraphicFramePr>
            <a:graphicFrameLocks noGrp="1"/>
          </p:cNvGraphicFramePr>
          <p:nvPr>
            <p:ph sz="quarter" idx="15"/>
            <p:extLst>
              <p:ext uri="{D42A27DB-BD31-4B8C-83A1-F6EECF244321}">
                <p14:modId xmlns:p14="http://schemas.microsoft.com/office/powerpoint/2010/main" val="3141266232"/>
              </p:ext>
            </p:extLst>
          </p:nvPr>
        </p:nvGraphicFramePr>
        <p:xfrm>
          <a:off x="6526212" y="1792350"/>
          <a:ext cx="5235573" cy="3007360"/>
        </p:xfrm>
        <a:graphic>
          <a:graphicData uri="http://schemas.openxmlformats.org/drawingml/2006/table">
            <a:tbl>
              <a:tblPr firstRow="1" bandRow="1">
                <a:tableStyleId>{93296810-A885-4BE3-A3E7-6D5BEEA58F35}</a:tableStyleId>
              </a:tblPr>
              <a:tblGrid>
                <a:gridCol w="1429068">
                  <a:extLst>
                    <a:ext uri="{9D8B030D-6E8A-4147-A177-3AD203B41FA5}">
                      <a16:colId xmlns:a16="http://schemas.microsoft.com/office/drawing/2014/main" val="2004906422"/>
                    </a:ext>
                  </a:extLst>
                </a:gridCol>
                <a:gridCol w="711200">
                  <a:extLst>
                    <a:ext uri="{9D8B030D-6E8A-4147-A177-3AD203B41FA5}">
                      <a16:colId xmlns:a16="http://schemas.microsoft.com/office/drawing/2014/main" val="890418863"/>
                    </a:ext>
                  </a:extLst>
                </a:gridCol>
                <a:gridCol w="711200">
                  <a:extLst>
                    <a:ext uri="{9D8B030D-6E8A-4147-A177-3AD203B41FA5}">
                      <a16:colId xmlns:a16="http://schemas.microsoft.com/office/drawing/2014/main" val="2884070965"/>
                    </a:ext>
                  </a:extLst>
                </a:gridCol>
                <a:gridCol w="711200">
                  <a:extLst>
                    <a:ext uri="{9D8B030D-6E8A-4147-A177-3AD203B41FA5}">
                      <a16:colId xmlns:a16="http://schemas.microsoft.com/office/drawing/2014/main" val="3565980016"/>
                    </a:ext>
                  </a:extLst>
                </a:gridCol>
                <a:gridCol w="406400">
                  <a:extLst>
                    <a:ext uri="{9D8B030D-6E8A-4147-A177-3AD203B41FA5}">
                      <a16:colId xmlns:a16="http://schemas.microsoft.com/office/drawing/2014/main" val="2198866028"/>
                    </a:ext>
                  </a:extLst>
                </a:gridCol>
                <a:gridCol w="619760">
                  <a:extLst>
                    <a:ext uri="{9D8B030D-6E8A-4147-A177-3AD203B41FA5}">
                      <a16:colId xmlns:a16="http://schemas.microsoft.com/office/drawing/2014/main" val="1270281657"/>
                    </a:ext>
                  </a:extLst>
                </a:gridCol>
                <a:gridCol w="646745">
                  <a:extLst>
                    <a:ext uri="{9D8B030D-6E8A-4147-A177-3AD203B41FA5}">
                      <a16:colId xmlns:a16="http://schemas.microsoft.com/office/drawing/2014/main" val="3858523812"/>
                    </a:ext>
                  </a:extLst>
                </a:gridCol>
              </a:tblGrid>
              <a:tr h="244730">
                <a:tc>
                  <a:txBody>
                    <a:bodyPr/>
                    <a:lstStyle/>
                    <a:p>
                      <a:r>
                        <a:rPr lang="en-NG" sz="800" dirty="0">
                          <a:solidFill>
                            <a:schemeClr val="bg1"/>
                          </a:solidFill>
                          <a:latin typeface="Montserrat" pitchFamily="2" charset="77"/>
                        </a:rPr>
                        <a:t>Weighted Themes</a:t>
                      </a:r>
                    </a:p>
                  </a:txBody>
                  <a:tcPr/>
                </a:tc>
                <a:tc>
                  <a:txBody>
                    <a:bodyPr/>
                    <a:lstStyle/>
                    <a:p>
                      <a:r>
                        <a:rPr lang="en-NG" sz="800" dirty="0">
                          <a:solidFill>
                            <a:schemeClr val="bg1"/>
                          </a:solidFill>
                          <a:latin typeface="Montserrat" pitchFamily="2" charset="77"/>
                        </a:rPr>
                        <a:t>Initiative A</a:t>
                      </a:r>
                    </a:p>
                  </a:txBody>
                  <a:tcPr/>
                </a:tc>
                <a:tc>
                  <a:txBody>
                    <a:bodyPr/>
                    <a:lstStyle/>
                    <a:p>
                      <a:r>
                        <a:rPr lang="en-NG" sz="800" dirty="0">
                          <a:solidFill>
                            <a:schemeClr val="bg1"/>
                          </a:solidFill>
                          <a:latin typeface="Montserrat" pitchFamily="2" charset="77"/>
                        </a:rPr>
                        <a:t>Initiative B</a:t>
                      </a:r>
                    </a:p>
                  </a:txBody>
                  <a:tcPr/>
                </a:tc>
                <a:tc>
                  <a:txBody>
                    <a:bodyPr/>
                    <a:lstStyle/>
                    <a:p>
                      <a:r>
                        <a:rPr lang="en-NG" sz="800" dirty="0">
                          <a:solidFill>
                            <a:schemeClr val="bg1"/>
                          </a:solidFill>
                          <a:latin typeface="Montserrat" pitchFamily="2" charset="77"/>
                        </a:rPr>
                        <a:t>Initiative C</a:t>
                      </a:r>
                    </a:p>
                  </a:txBody>
                  <a:tcPr/>
                </a:tc>
                <a:tc>
                  <a:txBody>
                    <a:bodyPr/>
                    <a:lstStyle/>
                    <a:p>
                      <a:endParaRPr lang="en-NG" sz="800" dirty="0">
                        <a:solidFill>
                          <a:schemeClr val="bg1"/>
                        </a:solidFill>
                        <a:latin typeface="Montserrat" pitchFamily="2" charset="77"/>
                      </a:endParaRPr>
                    </a:p>
                  </a:txBody>
                  <a:tcPr/>
                </a:tc>
                <a:tc>
                  <a:txBody>
                    <a:bodyPr/>
                    <a:lstStyle/>
                    <a:p>
                      <a:endParaRPr lang="en-NG" sz="800" dirty="0">
                        <a:solidFill>
                          <a:schemeClr val="bg1"/>
                        </a:solidFill>
                        <a:latin typeface="Montserrat" pitchFamily="2" charset="77"/>
                      </a:endParaRPr>
                    </a:p>
                  </a:txBody>
                  <a:tcPr/>
                </a:tc>
                <a:tc>
                  <a:txBody>
                    <a:bodyPr/>
                    <a:lstStyle/>
                    <a:p>
                      <a:endParaRPr lang="en-NG" sz="800" dirty="0">
                        <a:solidFill>
                          <a:schemeClr val="accent6">
                            <a:lumMod val="50000"/>
                          </a:schemeClr>
                        </a:solidFill>
                        <a:latin typeface="Montserrat" pitchFamily="2" charset="77"/>
                      </a:endParaRPr>
                    </a:p>
                  </a:txBody>
                  <a:tcPr/>
                </a:tc>
                <a:extLst>
                  <a:ext uri="{0D108BD9-81ED-4DB2-BD59-A6C34878D82A}">
                    <a16:rowId xmlns:a16="http://schemas.microsoft.com/office/drawing/2014/main" val="216645084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0" dirty="0">
                          <a:solidFill>
                            <a:schemeClr val="accent6">
                              <a:lumMod val="50000"/>
                            </a:schemeClr>
                          </a:solidFill>
                          <a:latin typeface="Montserrat" pitchFamily="2" charset="77"/>
                        </a:rPr>
                        <a:t>Impact potential</a:t>
                      </a:r>
                    </a:p>
                  </a:txBody>
                  <a:tcPr/>
                </a:tc>
                <a:tc>
                  <a:txBody>
                    <a:bodyPr/>
                    <a:lstStyle/>
                    <a:p>
                      <a:r>
                        <a:rPr lang="en-NG" sz="1000" dirty="0">
                          <a:solidFill>
                            <a:schemeClr val="accent6">
                              <a:lumMod val="50000"/>
                            </a:schemeClr>
                          </a:solidFill>
                          <a:latin typeface="Montserrat" pitchFamily="2" charset="77"/>
                        </a:rPr>
                        <a:t>5</a:t>
                      </a:r>
                    </a:p>
                  </a:txBody>
                  <a:tcPr/>
                </a:tc>
                <a:tc>
                  <a:txBody>
                    <a:bodyPr/>
                    <a:lstStyle/>
                    <a:p>
                      <a:r>
                        <a:rPr lang="en-NG" sz="1000" dirty="0">
                          <a:solidFill>
                            <a:schemeClr val="accent6">
                              <a:lumMod val="50000"/>
                            </a:schemeClr>
                          </a:solidFill>
                          <a:latin typeface="Montserrat" pitchFamily="2" charset="77"/>
                        </a:rPr>
                        <a:t>5</a:t>
                      </a:r>
                    </a:p>
                  </a:txBody>
                  <a:tcPr/>
                </a:tc>
                <a:tc>
                  <a:txBody>
                    <a:bodyPr/>
                    <a:lstStyle/>
                    <a:p>
                      <a:r>
                        <a:rPr lang="en-NG" sz="1000" dirty="0">
                          <a:solidFill>
                            <a:schemeClr val="accent6">
                              <a:lumMod val="50000"/>
                            </a:schemeClr>
                          </a:solidFill>
                          <a:latin typeface="Montserrat" pitchFamily="2" charset="77"/>
                        </a:rPr>
                        <a:t>4</a:t>
                      </a:r>
                    </a:p>
                  </a:txBody>
                  <a:tcPr/>
                </a:tc>
                <a:tc>
                  <a:txBody>
                    <a:bodyPr/>
                    <a:lstStyle/>
                    <a:p>
                      <a:endParaRPr lang="en-NG" sz="1000">
                        <a:solidFill>
                          <a:schemeClr val="accent6">
                            <a:lumMod val="50000"/>
                          </a:schemeClr>
                        </a:solidFill>
                        <a:latin typeface="Montserrat" pitchFamily="2" charset="77"/>
                      </a:endParaRPr>
                    </a:p>
                  </a:txBody>
                  <a:tcPr/>
                </a:tc>
                <a:tc>
                  <a:txBody>
                    <a:bodyPr/>
                    <a:lstStyle/>
                    <a:p>
                      <a:endParaRPr lang="en-NG" sz="1000">
                        <a:solidFill>
                          <a:schemeClr val="accent6">
                            <a:lumMod val="50000"/>
                          </a:schemeClr>
                        </a:solidFill>
                        <a:latin typeface="Montserrat" pitchFamily="2" charset="77"/>
                      </a:endParaRPr>
                    </a:p>
                  </a:txBody>
                  <a:tcPr/>
                </a:tc>
                <a:tc>
                  <a:txBody>
                    <a:bodyPr/>
                    <a:lstStyle/>
                    <a:p>
                      <a:r>
                        <a:rPr lang="en-NG" sz="1000" dirty="0">
                          <a:solidFill>
                            <a:schemeClr val="accent6">
                              <a:lumMod val="50000"/>
                            </a:schemeClr>
                          </a:solidFill>
                          <a:latin typeface="Montserrat" pitchFamily="2" charset="77"/>
                        </a:rPr>
                        <a:t>Scale of 1-5</a:t>
                      </a:r>
                    </a:p>
                  </a:txBody>
                  <a:tcPr/>
                </a:tc>
                <a:extLst>
                  <a:ext uri="{0D108BD9-81ED-4DB2-BD59-A6C34878D82A}">
                    <a16:rowId xmlns:a16="http://schemas.microsoft.com/office/drawing/2014/main" val="350654299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0" dirty="0">
                          <a:solidFill>
                            <a:schemeClr val="accent6">
                              <a:lumMod val="50000"/>
                            </a:schemeClr>
                          </a:solidFill>
                          <a:latin typeface="Montserrat" pitchFamily="2" charset="77"/>
                        </a:rPr>
                        <a:t>Strategic / SDG fit</a:t>
                      </a:r>
                    </a:p>
                  </a:txBody>
                  <a:tcPr/>
                </a:tc>
                <a:tc>
                  <a:txBody>
                    <a:bodyPr/>
                    <a:lstStyle/>
                    <a:p>
                      <a:r>
                        <a:rPr lang="en-NG" sz="1000" dirty="0">
                          <a:solidFill>
                            <a:schemeClr val="accent6">
                              <a:lumMod val="50000"/>
                            </a:schemeClr>
                          </a:solidFill>
                          <a:latin typeface="Montserrat" pitchFamily="2" charset="77"/>
                        </a:rPr>
                        <a:t>4</a:t>
                      </a:r>
                    </a:p>
                  </a:txBody>
                  <a:tcPr/>
                </a:tc>
                <a:tc>
                  <a:txBody>
                    <a:bodyPr/>
                    <a:lstStyle/>
                    <a:p>
                      <a:r>
                        <a:rPr lang="en-NG" sz="1000" dirty="0">
                          <a:solidFill>
                            <a:schemeClr val="accent6">
                              <a:lumMod val="50000"/>
                            </a:schemeClr>
                          </a:solidFill>
                          <a:latin typeface="Montserrat" pitchFamily="2" charset="77"/>
                        </a:rPr>
                        <a:t>5</a:t>
                      </a:r>
                    </a:p>
                  </a:txBody>
                  <a:tcPr/>
                </a:tc>
                <a:tc>
                  <a:txBody>
                    <a:bodyPr/>
                    <a:lstStyle/>
                    <a:p>
                      <a:r>
                        <a:rPr lang="en-NG" sz="1000" dirty="0">
                          <a:solidFill>
                            <a:schemeClr val="accent6">
                              <a:lumMod val="50000"/>
                            </a:schemeClr>
                          </a:solidFill>
                          <a:latin typeface="Montserrat" pitchFamily="2" charset="77"/>
                        </a:rPr>
                        <a:t>3</a:t>
                      </a:r>
                    </a:p>
                  </a:txBody>
                  <a:tcPr/>
                </a:tc>
                <a:tc>
                  <a:txBody>
                    <a:bodyPr/>
                    <a:lstStyle/>
                    <a:p>
                      <a:endParaRPr lang="en-NG" sz="1000">
                        <a:solidFill>
                          <a:schemeClr val="accent6">
                            <a:lumMod val="50000"/>
                          </a:schemeClr>
                        </a:solidFill>
                        <a:latin typeface="Montserrat" pitchFamily="2" charset="77"/>
                      </a:endParaRPr>
                    </a:p>
                  </a:txBody>
                  <a:tcPr/>
                </a:tc>
                <a:tc>
                  <a:txBody>
                    <a:bodyPr/>
                    <a:lstStyle/>
                    <a:p>
                      <a:endParaRPr lang="en-NG" sz="1000">
                        <a:solidFill>
                          <a:schemeClr val="accent6">
                            <a:lumMod val="50000"/>
                          </a:schemeClr>
                        </a:solidFill>
                        <a:latin typeface="Montserrat" pitchFamily="2" charset="77"/>
                      </a:endParaRPr>
                    </a:p>
                  </a:txBody>
                  <a:tcPr/>
                </a:tc>
                <a:tc>
                  <a:txBody>
                    <a:bodyPr/>
                    <a:lstStyle/>
                    <a:p>
                      <a:endParaRPr lang="en-NG" sz="1000">
                        <a:solidFill>
                          <a:schemeClr val="accent6">
                            <a:lumMod val="50000"/>
                          </a:schemeClr>
                        </a:solidFill>
                        <a:latin typeface="Montserrat" pitchFamily="2" charset="77"/>
                      </a:endParaRPr>
                    </a:p>
                  </a:txBody>
                  <a:tcPr/>
                </a:tc>
                <a:extLst>
                  <a:ext uri="{0D108BD9-81ED-4DB2-BD59-A6C34878D82A}">
                    <a16:rowId xmlns:a16="http://schemas.microsoft.com/office/drawing/2014/main" val="325454125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0" kern="1200" dirty="0">
                          <a:solidFill>
                            <a:schemeClr val="accent6">
                              <a:lumMod val="50000"/>
                            </a:schemeClr>
                          </a:solidFill>
                          <a:latin typeface="Montserrat" pitchFamily="2" charset="77"/>
                          <a:ea typeface="+mn-ea"/>
                          <a:cs typeface="+mn-cs"/>
                        </a:rPr>
                        <a:t>Company capability</a:t>
                      </a:r>
                    </a:p>
                  </a:txBody>
                  <a:tcPr/>
                </a:tc>
                <a:tc>
                  <a:txBody>
                    <a:bodyPr/>
                    <a:lstStyle/>
                    <a:p>
                      <a:r>
                        <a:rPr lang="en-NG" sz="1000" dirty="0">
                          <a:solidFill>
                            <a:schemeClr val="accent6">
                              <a:lumMod val="50000"/>
                            </a:schemeClr>
                          </a:solidFill>
                          <a:latin typeface="Montserrat" pitchFamily="2" charset="77"/>
                        </a:rPr>
                        <a:t>4</a:t>
                      </a:r>
                    </a:p>
                  </a:txBody>
                  <a:tcPr/>
                </a:tc>
                <a:tc>
                  <a:txBody>
                    <a:bodyPr/>
                    <a:lstStyle/>
                    <a:p>
                      <a:r>
                        <a:rPr lang="en-NG" sz="1000" dirty="0">
                          <a:solidFill>
                            <a:schemeClr val="accent6">
                              <a:lumMod val="50000"/>
                            </a:schemeClr>
                          </a:solidFill>
                          <a:latin typeface="Montserrat" pitchFamily="2" charset="77"/>
                        </a:rPr>
                        <a:t>5</a:t>
                      </a:r>
                    </a:p>
                  </a:txBody>
                  <a:tcPr/>
                </a:tc>
                <a:tc>
                  <a:txBody>
                    <a:bodyPr/>
                    <a:lstStyle/>
                    <a:p>
                      <a:r>
                        <a:rPr lang="en-NG" sz="1000" dirty="0">
                          <a:solidFill>
                            <a:schemeClr val="accent6">
                              <a:lumMod val="50000"/>
                            </a:schemeClr>
                          </a:solidFill>
                          <a:latin typeface="Montserrat" pitchFamily="2" charset="77"/>
                        </a:rPr>
                        <a:t>5</a:t>
                      </a:r>
                    </a:p>
                  </a:txBody>
                  <a:tcPr/>
                </a:tc>
                <a:tc>
                  <a:txBody>
                    <a:bodyPr/>
                    <a:lstStyle/>
                    <a:p>
                      <a:endParaRPr lang="en-NG" sz="1000">
                        <a:solidFill>
                          <a:schemeClr val="accent6">
                            <a:lumMod val="50000"/>
                          </a:schemeClr>
                        </a:solidFill>
                        <a:latin typeface="Montserrat" pitchFamily="2" charset="77"/>
                      </a:endParaRPr>
                    </a:p>
                  </a:txBody>
                  <a:tcPr/>
                </a:tc>
                <a:tc>
                  <a:txBody>
                    <a:bodyPr/>
                    <a:lstStyle/>
                    <a:p>
                      <a:endParaRPr lang="en-NG" sz="1000">
                        <a:solidFill>
                          <a:schemeClr val="accent6">
                            <a:lumMod val="50000"/>
                          </a:schemeClr>
                        </a:solidFill>
                        <a:latin typeface="Montserrat" pitchFamily="2" charset="77"/>
                      </a:endParaRPr>
                    </a:p>
                  </a:txBody>
                  <a:tcPr/>
                </a:tc>
                <a:tc>
                  <a:txBody>
                    <a:bodyPr/>
                    <a:lstStyle/>
                    <a:p>
                      <a:endParaRPr lang="en-NG" sz="1000">
                        <a:solidFill>
                          <a:schemeClr val="accent6">
                            <a:lumMod val="50000"/>
                          </a:schemeClr>
                        </a:solidFill>
                        <a:latin typeface="Montserrat" pitchFamily="2" charset="77"/>
                      </a:endParaRPr>
                    </a:p>
                  </a:txBody>
                  <a:tcPr/>
                </a:tc>
                <a:extLst>
                  <a:ext uri="{0D108BD9-81ED-4DB2-BD59-A6C34878D82A}">
                    <a16:rowId xmlns:a16="http://schemas.microsoft.com/office/drawing/2014/main" val="412135299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0" kern="1200" dirty="0">
                          <a:solidFill>
                            <a:schemeClr val="accent6">
                              <a:lumMod val="50000"/>
                            </a:schemeClr>
                          </a:solidFill>
                          <a:latin typeface="Montserrat" pitchFamily="2" charset="77"/>
                          <a:ea typeface="+mn-ea"/>
                          <a:cs typeface="+mn-cs"/>
                        </a:rPr>
                        <a:t>Stakeholder support</a:t>
                      </a:r>
                    </a:p>
                  </a:txBody>
                  <a:tcPr/>
                </a:tc>
                <a:tc>
                  <a:txBody>
                    <a:bodyPr/>
                    <a:lstStyle/>
                    <a:p>
                      <a:r>
                        <a:rPr lang="en-NG" sz="1000" dirty="0">
                          <a:solidFill>
                            <a:schemeClr val="accent6">
                              <a:lumMod val="50000"/>
                            </a:schemeClr>
                          </a:solidFill>
                          <a:latin typeface="Montserrat" pitchFamily="2" charset="77"/>
                        </a:rPr>
                        <a:t>5</a:t>
                      </a:r>
                    </a:p>
                  </a:txBody>
                  <a:tcPr/>
                </a:tc>
                <a:tc>
                  <a:txBody>
                    <a:bodyPr/>
                    <a:lstStyle/>
                    <a:p>
                      <a:r>
                        <a:rPr lang="en-NG" sz="1000" dirty="0">
                          <a:solidFill>
                            <a:schemeClr val="accent6">
                              <a:lumMod val="50000"/>
                            </a:schemeClr>
                          </a:solidFill>
                          <a:latin typeface="Montserrat" pitchFamily="2" charset="77"/>
                        </a:rPr>
                        <a:t>2</a:t>
                      </a:r>
                    </a:p>
                  </a:txBody>
                  <a:tcPr/>
                </a:tc>
                <a:tc>
                  <a:txBody>
                    <a:bodyPr/>
                    <a:lstStyle/>
                    <a:p>
                      <a:r>
                        <a:rPr lang="en-NG" sz="1000" dirty="0">
                          <a:solidFill>
                            <a:schemeClr val="accent6">
                              <a:lumMod val="50000"/>
                            </a:schemeClr>
                          </a:solidFill>
                          <a:latin typeface="Montserrat" pitchFamily="2" charset="77"/>
                        </a:rPr>
                        <a:t>5</a:t>
                      </a:r>
                    </a:p>
                  </a:txBody>
                  <a:tcPr/>
                </a:tc>
                <a:tc>
                  <a:txBody>
                    <a:bodyPr/>
                    <a:lstStyle/>
                    <a:p>
                      <a:endParaRPr lang="en-NG" sz="1000">
                        <a:solidFill>
                          <a:schemeClr val="accent6">
                            <a:lumMod val="50000"/>
                          </a:schemeClr>
                        </a:solidFill>
                        <a:latin typeface="Montserrat" pitchFamily="2" charset="77"/>
                      </a:endParaRPr>
                    </a:p>
                  </a:txBody>
                  <a:tcPr/>
                </a:tc>
                <a:tc>
                  <a:txBody>
                    <a:bodyPr/>
                    <a:lstStyle/>
                    <a:p>
                      <a:endParaRPr lang="en-NG" sz="1000">
                        <a:solidFill>
                          <a:schemeClr val="accent6">
                            <a:lumMod val="50000"/>
                          </a:schemeClr>
                        </a:solidFill>
                        <a:latin typeface="Montserrat" pitchFamily="2" charset="77"/>
                      </a:endParaRPr>
                    </a:p>
                  </a:txBody>
                  <a:tcPr/>
                </a:tc>
                <a:tc>
                  <a:txBody>
                    <a:bodyPr/>
                    <a:lstStyle/>
                    <a:p>
                      <a:endParaRPr lang="en-NG" sz="1000">
                        <a:solidFill>
                          <a:schemeClr val="accent6">
                            <a:lumMod val="50000"/>
                          </a:schemeClr>
                        </a:solidFill>
                        <a:latin typeface="Montserrat" pitchFamily="2" charset="77"/>
                      </a:endParaRPr>
                    </a:p>
                  </a:txBody>
                  <a:tcPr/>
                </a:tc>
                <a:extLst>
                  <a:ext uri="{0D108BD9-81ED-4DB2-BD59-A6C34878D82A}">
                    <a16:rowId xmlns:a16="http://schemas.microsoft.com/office/drawing/2014/main" val="1689358906"/>
                  </a:ext>
                </a:extLst>
              </a:tr>
              <a:tr h="370840">
                <a:tc>
                  <a:txBody>
                    <a:bodyPr/>
                    <a:lstStyle/>
                    <a:p>
                      <a:r>
                        <a:rPr lang="en-GB" sz="1000" b="0" kern="1200" dirty="0">
                          <a:solidFill>
                            <a:schemeClr val="accent6">
                              <a:lumMod val="50000"/>
                            </a:schemeClr>
                          </a:solidFill>
                          <a:latin typeface="Montserrat" pitchFamily="2" charset="77"/>
                          <a:ea typeface="+mn-ea"/>
                          <a:cs typeface="+mn-cs"/>
                        </a:rPr>
                        <a:t>Feasibility</a:t>
                      </a:r>
                      <a:endParaRPr lang="en-NG" sz="1000" b="0" kern="1200" dirty="0">
                        <a:solidFill>
                          <a:schemeClr val="accent6">
                            <a:lumMod val="50000"/>
                          </a:schemeClr>
                        </a:solidFill>
                        <a:latin typeface="Montserrat" pitchFamily="2" charset="77"/>
                        <a:ea typeface="+mn-ea"/>
                        <a:cs typeface="+mn-cs"/>
                      </a:endParaRPr>
                    </a:p>
                  </a:txBody>
                  <a:tcPr/>
                </a:tc>
                <a:tc>
                  <a:txBody>
                    <a:bodyPr/>
                    <a:lstStyle/>
                    <a:p>
                      <a:r>
                        <a:rPr lang="en-NG" sz="1000" dirty="0">
                          <a:solidFill>
                            <a:schemeClr val="accent6">
                              <a:lumMod val="50000"/>
                            </a:schemeClr>
                          </a:solidFill>
                          <a:latin typeface="Montserrat" pitchFamily="2" charset="77"/>
                        </a:rPr>
                        <a:t>1</a:t>
                      </a:r>
                    </a:p>
                  </a:txBody>
                  <a:tcPr/>
                </a:tc>
                <a:tc>
                  <a:txBody>
                    <a:bodyPr/>
                    <a:lstStyle/>
                    <a:p>
                      <a:r>
                        <a:rPr lang="en-NG" sz="1000" dirty="0">
                          <a:solidFill>
                            <a:schemeClr val="accent6">
                              <a:lumMod val="50000"/>
                            </a:schemeClr>
                          </a:solidFill>
                          <a:latin typeface="Montserrat" pitchFamily="2" charset="77"/>
                        </a:rPr>
                        <a:t>3</a:t>
                      </a:r>
                    </a:p>
                  </a:txBody>
                  <a:tcPr/>
                </a:tc>
                <a:tc>
                  <a:txBody>
                    <a:bodyPr/>
                    <a:lstStyle/>
                    <a:p>
                      <a:r>
                        <a:rPr lang="en-NG" sz="1000" dirty="0">
                          <a:solidFill>
                            <a:schemeClr val="accent6">
                              <a:lumMod val="50000"/>
                            </a:schemeClr>
                          </a:solidFill>
                          <a:latin typeface="Montserrat" pitchFamily="2" charset="77"/>
                        </a:rPr>
                        <a:t>4</a:t>
                      </a:r>
                    </a:p>
                  </a:txBody>
                  <a:tcPr/>
                </a:tc>
                <a:tc>
                  <a:txBody>
                    <a:bodyPr/>
                    <a:lstStyle/>
                    <a:p>
                      <a:endParaRPr lang="en-NG" sz="1000">
                        <a:solidFill>
                          <a:schemeClr val="accent6">
                            <a:lumMod val="50000"/>
                          </a:schemeClr>
                        </a:solidFill>
                        <a:latin typeface="Montserrat" pitchFamily="2" charset="77"/>
                      </a:endParaRPr>
                    </a:p>
                  </a:txBody>
                  <a:tcPr/>
                </a:tc>
                <a:tc>
                  <a:txBody>
                    <a:bodyPr/>
                    <a:lstStyle/>
                    <a:p>
                      <a:endParaRPr lang="en-NG" sz="1000">
                        <a:solidFill>
                          <a:schemeClr val="accent6">
                            <a:lumMod val="50000"/>
                          </a:schemeClr>
                        </a:solidFill>
                        <a:latin typeface="Montserrat" pitchFamily="2" charset="77"/>
                      </a:endParaRPr>
                    </a:p>
                  </a:txBody>
                  <a:tcPr/>
                </a:tc>
                <a:tc>
                  <a:txBody>
                    <a:bodyPr/>
                    <a:lstStyle/>
                    <a:p>
                      <a:endParaRPr lang="en-NG" sz="1000" dirty="0">
                        <a:solidFill>
                          <a:schemeClr val="accent6">
                            <a:lumMod val="50000"/>
                          </a:schemeClr>
                        </a:solidFill>
                        <a:latin typeface="Montserrat" pitchFamily="2" charset="77"/>
                      </a:endParaRPr>
                    </a:p>
                  </a:txBody>
                  <a:tcPr/>
                </a:tc>
                <a:extLst>
                  <a:ext uri="{0D108BD9-81ED-4DB2-BD59-A6C34878D82A}">
                    <a16:rowId xmlns:a16="http://schemas.microsoft.com/office/drawing/2014/main" val="1998258708"/>
                  </a:ext>
                </a:extLst>
              </a:tr>
              <a:tr h="370840">
                <a:tc>
                  <a:txBody>
                    <a:bodyPr/>
                    <a:lstStyle/>
                    <a:p>
                      <a:r>
                        <a:rPr lang="en-GB" sz="1000" b="0" kern="1200" dirty="0">
                          <a:solidFill>
                            <a:schemeClr val="accent6">
                              <a:lumMod val="50000"/>
                            </a:schemeClr>
                          </a:solidFill>
                          <a:latin typeface="Montserrat" pitchFamily="2" charset="77"/>
                          <a:ea typeface="+mn-ea"/>
                          <a:cs typeface="+mn-cs"/>
                        </a:rPr>
                        <a:t>Scalability</a:t>
                      </a:r>
                      <a:endParaRPr lang="en-NG" sz="1000" b="0" kern="1200" dirty="0">
                        <a:solidFill>
                          <a:schemeClr val="accent6">
                            <a:lumMod val="50000"/>
                          </a:schemeClr>
                        </a:solidFill>
                        <a:latin typeface="Montserrat" pitchFamily="2" charset="77"/>
                        <a:ea typeface="+mn-ea"/>
                        <a:cs typeface="+mn-cs"/>
                      </a:endParaRPr>
                    </a:p>
                  </a:txBody>
                  <a:tcPr/>
                </a:tc>
                <a:tc>
                  <a:txBody>
                    <a:bodyPr/>
                    <a:lstStyle/>
                    <a:p>
                      <a:r>
                        <a:rPr lang="en-NG" sz="1000" dirty="0">
                          <a:solidFill>
                            <a:schemeClr val="accent6">
                              <a:lumMod val="50000"/>
                            </a:schemeClr>
                          </a:solidFill>
                          <a:latin typeface="Montserrat" pitchFamily="2" charset="77"/>
                        </a:rPr>
                        <a:t>3</a:t>
                      </a:r>
                    </a:p>
                  </a:txBody>
                  <a:tcPr/>
                </a:tc>
                <a:tc>
                  <a:txBody>
                    <a:bodyPr/>
                    <a:lstStyle/>
                    <a:p>
                      <a:r>
                        <a:rPr lang="en-NG" sz="1000" dirty="0">
                          <a:solidFill>
                            <a:schemeClr val="accent6">
                              <a:lumMod val="50000"/>
                            </a:schemeClr>
                          </a:solidFill>
                          <a:latin typeface="Montserrat" pitchFamily="2" charset="77"/>
                        </a:rPr>
                        <a:t>1</a:t>
                      </a:r>
                    </a:p>
                  </a:txBody>
                  <a:tcPr/>
                </a:tc>
                <a:tc>
                  <a:txBody>
                    <a:bodyPr/>
                    <a:lstStyle/>
                    <a:p>
                      <a:r>
                        <a:rPr lang="en-NG" sz="1000" dirty="0">
                          <a:solidFill>
                            <a:schemeClr val="accent6">
                              <a:lumMod val="50000"/>
                            </a:schemeClr>
                          </a:solidFill>
                          <a:latin typeface="Montserrat" pitchFamily="2" charset="77"/>
                        </a:rPr>
                        <a:t>1</a:t>
                      </a:r>
                    </a:p>
                  </a:txBody>
                  <a:tcPr/>
                </a:tc>
                <a:tc>
                  <a:txBody>
                    <a:bodyPr/>
                    <a:lstStyle/>
                    <a:p>
                      <a:endParaRPr lang="en-NG" sz="1000">
                        <a:solidFill>
                          <a:schemeClr val="accent6">
                            <a:lumMod val="50000"/>
                          </a:schemeClr>
                        </a:solidFill>
                        <a:latin typeface="Montserrat" pitchFamily="2" charset="77"/>
                      </a:endParaRPr>
                    </a:p>
                  </a:txBody>
                  <a:tcPr/>
                </a:tc>
                <a:tc>
                  <a:txBody>
                    <a:bodyPr/>
                    <a:lstStyle/>
                    <a:p>
                      <a:endParaRPr lang="en-NG" sz="1000">
                        <a:solidFill>
                          <a:schemeClr val="accent6">
                            <a:lumMod val="50000"/>
                          </a:schemeClr>
                        </a:solidFill>
                        <a:latin typeface="Montserrat" pitchFamily="2" charset="77"/>
                      </a:endParaRPr>
                    </a:p>
                  </a:txBody>
                  <a:tcPr/>
                </a:tc>
                <a:tc>
                  <a:txBody>
                    <a:bodyPr/>
                    <a:lstStyle/>
                    <a:p>
                      <a:endParaRPr lang="en-NG" sz="1000" dirty="0">
                        <a:solidFill>
                          <a:schemeClr val="accent6">
                            <a:lumMod val="50000"/>
                          </a:schemeClr>
                        </a:solidFill>
                        <a:latin typeface="Montserrat" pitchFamily="2" charset="77"/>
                      </a:endParaRPr>
                    </a:p>
                  </a:txBody>
                  <a:tcPr/>
                </a:tc>
                <a:extLst>
                  <a:ext uri="{0D108BD9-81ED-4DB2-BD59-A6C34878D82A}">
                    <a16:rowId xmlns:a16="http://schemas.microsoft.com/office/drawing/2014/main" val="3140322513"/>
                  </a:ext>
                </a:extLst>
              </a:tr>
              <a:tr h="370840">
                <a:tc>
                  <a:txBody>
                    <a:bodyPr/>
                    <a:lstStyle/>
                    <a:p>
                      <a:r>
                        <a:rPr lang="en-NG" sz="1000" dirty="0">
                          <a:solidFill>
                            <a:schemeClr val="accent6">
                              <a:lumMod val="50000"/>
                            </a:schemeClr>
                          </a:solidFill>
                          <a:latin typeface="Montserrat" pitchFamily="2" charset="77"/>
                        </a:rPr>
                        <a:t>Total</a:t>
                      </a:r>
                    </a:p>
                  </a:txBody>
                  <a:tcPr/>
                </a:tc>
                <a:tc>
                  <a:txBody>
                    <a:bodyPr/>
                    <a:lstStyle/>
                    <a:p>
                      <a:endParaRPr lang="en-NG" sz="1000" dirty="0">
                        <a:solidFill>
                          <a:schemeClr val="accent6">
                            <a:lumMod val="50000"/>
                          </a:schemeClr>
                        </a:solidFill>
                        <a:latin typeface="Montserrat" pitchFamily="2" charset="77"/>
                      </a:endParaRPr>
                    </a:p>
                  </a:txBody>
                  <a:tcPr/>
                </a:tc>
                <a:tc>
                  <a:txBody>
                    <a:bodyPr/>
                    <a:lstStyle/>
                    <a:p>
                      <a:endParaRPr lang="en-NG" sz="1000">
                        <a:solidFill>
                          <a:schemeClr val="accent6">
                            <a:lumMod val="50000"/>
                          </a:schemeClr>
                        </a:solidFill>
                        <a:latin typeface="Montserrat" pitchFamily="2" charset="77"/>
                      </a:endParaRPr>
                    </a:p>
                  </a:txBody>
                  <a:tcPr/>
                </a:tc>
                <a:tc>
                  <a:txBody>
                    <a:bodyPr/>
                    <a:lstStyle/>
                    <a:p>
                      <a:endParaRPr lang="en-NG" sz="1000">
                        <a:solidFill>
                          <a:schemeClr val="accent6">
                            <a:lumMod val="50000"/>
                          </a:schemeClr>
                        </a:solidFill>
                        <a:latin typeface="Montserrat" pitchFamily="2" charset="77"/>
                      </a:endParaRPr>
                    </a:p>
                  </a:txBody>
                  <a:tcPr/>
                </a:tc>
                <a:tc>
                  <a:txBody>
                    <a:bodyPr/>
                    <a:lstStyle/>
                    <a:p>
                      <a:endParaRPr lang="en-NG" sz="1000">
                        <a:solidFill>
                          <a:schemeClr val="accent6">
                            <a:lumMod val="50000"/>
                          </a:schemeClr>
                        </a:solidFill>
                        <a:latin typeface="Montserrat" pitchFamily="2" charset="77"/>
                      </a:endParaRPr>
                    </a:p>
                  </a:txBody>
                  <a:tcPr/>
                </a:tc>
                <a:tc>
                  <a:txBody>
                    <a:bodyPr/>
                    <a:lstStyle/>
                    <a:p>
                      <a:endParaRPr lang="en-NG" sz="1000">
                        <a:solidFill>
                          <a:schemeClr val="accent6">
                            <a:lumMod val="50000"/>
                          </a:schemeClr>
                        </a:solidFill>
                        <a:latin typeface="Montserrat" pitchFamily="2" charset="77"/>
                      </a:endParaRPr>
                    </a:p>
                  </a:txBody>
                  <a:tcPr/>
                </a:tc>
                <a:tc>
                  <a:txBody>
                    <a:bodyPr/>
                    <a:lstStyle/>
                    <a:p>
                      <a:endParaRPr lang="en-NG" sz="1000" dirty="0">
                        <a:solidFill>
                          <a:schemeClr val="accent6">
                            <a:lumMod val="50000"/>
                          </a:schemeClr>
                        </a:solidFill>
                        <a:latin typeface="Montserrat" pitchFamily="2" charset="77"/>
                      </a:endParaRPr>
                    </a:p>
                  </a:txBody>
                  <a:tcPr/>
                </a:tc>
                <a:extLst>
                  <a:ext uri="{0D108BD9-81ED-4DB2-BD59-A6C34878D82A}">
                    <a16:rowId xmlns:a16="http://schemas.microsoft.com/office/drawing/2014/main" val="602336434"/>
                  </a:ext>
                </a:extLst>
              </a:tr>
            </a:tbl>
          </a:graphicData>
        </a:graphic>
      </p:graphicFrame>
      <p:sp>
        <p:nvSpPr>
          <p:cNvPr id="3" name="Title 2">
            <a:extLst>
              <a:ext uri="{FF2B5EF4-FFF2-40B4-BE49-F238E27FC236}">
                <a16:creationId xmlns:a16="http://schemas.microsoft.com/office/drawing/2014/main" id="{3E9895FE-627E-A251-585B-E9220EC5EB1B}"/>
              </a:ext>
            </a:extLst>
          </p:cNvPr>
          <p:cNvSpPr>
            <a:spLocks noGrp="1"/>
          </p:cNvSpPr>
          <p:nvPr>
            <p:ph type="title"/>
          </p:nvPr>
        </p:nvSpPr>
        <p:spPr/>
        <p:txBody>
          <a:bodyPr>
            <a:normAutofit fontScale="90000"/>
          </a:bodyPr>
          <a:lstStyle/>
          <a:p>
            <a:endParaRPr lang="en-NG"/>
          </a:p>
        </p:txBody>
      </p:sp>
      <p:sp>
        <p:nvSpPr>
          <p:cNvPr id="4" name="Text Placeholder 3">
            <a:extLst>
              <a:ext uri="{FF2B5EF4-FFF2-40B4-BE49-F238E27FC236}">
                <a16:creationId xmlns:a16="http://schemas.microsoft.com/office/drawing/2014/main" id="{D9BE74F1-F632-646B-DAC4-92C7566550B1}"/>
              </a:ext>
            </a:extLst>
          </p:cNvPr>
          <p:cNvSpPr>
            <a:spLocks noGrp="1"/>
          </p:cNvSpPr>
          <p:nvPr>
            <p:ph type="body" sz="quarter" idx="17"/>
          </p:nvPr>
        </p:nvSpPr>
        <p:spPr/>
        <p:txBody>
          <a:bodyPr/>
          <a:lstStyle/>
          <a:p>
            <a:r>
              <a:rPr lang="en-NG" dirty="0"/>
              <a:t>Step 6: </a:t>
            </a:r>
            <a:r>
              <a:rPr lang="en-GB" dirty="0"/>
              <a:t>Prioritise the highest-value opportunities</a:t>
            </a:r>
          </a:p>
          <a:p>
            <a:endParaRPr lang="en-NG" dirty="0"/>
          </a:p>
        </p:txBody>
      </p:sp>
      <p:sp>
        <p:nvSpPr>
          <p:cNvPr id="5" name="Text Placeholder 4">
            <a:extLst>
              <a:ext uri="{FF2B5EF4-FFF2-40B4-BE49-F238E27FC236}">
                <a16:creationId xmlns:a16="http://schemas.microsoft.com/office/drawing/2014/main" id="{B12CB001-2D84-8CF2-A98F-E68BFA149E54}"/>
              </a:ext>
            </a:extLst>
          </p:cNvPr>
          <p:cNvSpPr>
            <a:spLocks noGrp="1"/>
          </p:cNvSpPr>
          <p:nvPr>
            <p:ph type="body" sz="quarter" idx="26"/>
          </p:nvPr>
        </p:nvSpPr>
        <p:spPr/>
        <p:txBody>
          <a:bodyPr/>
          <a:lstStyle/>
          <a:p>
            <a:r>
              <a:rPr lang="en-GB" dirty="0">
                <a:solidFill>
                  <a:schemeClr val="accent6">
                    <a:lumMod val="50000"/>
                  </a:schemeClr>
                </a:solidFill>
              </a:rPr>
              <a:t>A transparent scorecard turns a long list of ideas into a small number of investable opportunities</a:t>
            </a:r>
            <a:endParaRPr lang="en-NG" dirty="0">
              <a:solidFill>
                <a:schemeClr val="accent6">
                  <a:lumMod val="50000"/>
                </a:schemeClr>
              </a:solidFill>
            </a:endParaRPr>
          </a:p>
        </p:txBody>
      </p:sp>
      <p:sp>
        <p:nvSpPr>
          <p:cNvPr id="7" name="Text Placeholder 6">
            <a:extLst>
              <a:ext uri="{FF2B5EF4-FFF2-40B4-BE49-F238E27FC236}">
                <a16:creationId xmlns:a16="http://schemas.microsoft.com/office/drawing/2014/main" id="{47CBD587-2430-CBE3-8D10-D1A05B4BFB28}"/>
              </a:ext>
            </a:extLst>
          </p:cNvPr>
          <p:cNvSpPr>
            <a:spLocks noGrp="1"/>
          </p:cNvSpPr>
          <p:nvPr>
            <p:ph type="body" sz="quarter" idx="28"/>
          </p:nvPr>
        </p:nvSpPr>
        <p:spPr>
          <a:xfrm>
            <a:off x="858247" y="2492455"/>
            <a:ext cx="4807541" cy="2327739"/>
          </a:xfrm>
        </p:spPr>
        <p:txBody>
          <a:bodyPr/>
          <a:lstStyle/>
          <a:p>
            <a:r>
              <a:rPr lang="en-GB" sz="1800" dirty="0">
                <a:solidFill>
                  <a:srgbClr val="FFFFFF"/>
                </a:solidFill>
              </a:rPr>
              <a:t>Prioritise  opportunity with </a:t>
            </a:r>
            <a:endParaRPr lang="en-GB" sz="1800" dirty="0">
              <a:solidFill>
                <a:schemeClr val="bg1"/>
              </a:solidFill>
            </a:endParaRPr>
          </a:p>
          <a:p>
            <a:r>
              <a:rPr lang="en-GB" sz="1800" dirty="0">
                <a:solidFill>
                  <a:schemeClr val="bg1"/>
                </a:solidFill>
              </a:rPr>
              <a:t>High need, </a:t>
            </a:r>
          </a:p>
          <a:p>
            <a:r>
              <a:rPr lang="en-GB" sz="1800" dirty="0">
                <a:solidFill>
                  <a:schemeClr val="bg1"/>
                </a:solidFill>
              </a:rPr>
              <a:t>high fit, and </a:t>
            </a:r>
          </a:p>
          <a:p>
            <a:r>
              <a:rPr lang="en-GB" sz="1800" dirty="0">
                <a:solidFill>
                  <a:schemeClr val="bg1"/>
                </a:solidFill>
              </a:rPr>
              <a:t>a credible pathway </a:t>
            </a:r>
          </a:p>
          <a:p>
            <a:r>
              <a:rPr lang="en-GB" sz="1800" dirty="0">
                <a:solidFill>
                  <a:schemeClr val="bg1"/>
                </a:solidFill>
              </a:rPr>
              <a:t>to measurable impact.</a:t>
            </a:r>
          </a:p>
          <a:p>
            <a:endParaRPr lang="en-NG" dirty="0">
              <a:solidFill>
                <a:schemeClr val="bg1"/>
              </a:solidFill>
            </a:endParaRPr>
          </a:p>
        </p:txBody>
      </p:sp>
      <p:sp>
        <p:nvSpPr>
          <p:cNvPr id="14" name="Slide Number Placeholder 13">
            <a:extLst>
              <a:ext uri="{FF2B5EF4-FFF2-40B4-BE49-F238E27FC236}">
                <a16:creationId xmlns:a16="http://schemas.microsoft.com/office/drawing/2014/main" id="{066364F3-F55F-1FB5-2168-733C2108ED9A}"/>
              </a:ext>
            </a:extLst>
          </p:cNvPr>
          <p:cNvSpPr>
            <a:spLocks noGrp="1"/>
          </p:cNvSpPr>
          <p:nvPr>
            <p:ph type="sldNum" sz="quarter" idx="4"/>
          </p:nvPr>
        </p:nvSpPr>
        <p:spPr/>
        <p:txBody>
          <a:bodyPr/>
          <a:lstStyle/>
          <a:p>
            <a:fld id="{EFA9F64F-DF55-4F35-846F-7D0A41A02AF4}" type="slidenum">
              <a:rPr lang="en-US" smtClean="0"/>
              <a:pPr/>
              <a:t>9</a:t>
            </a:fld>
            <a:endParaRPr lang="en-US"/>
          </a:p>
        </p:txBody>
      </p:sp>
      <p:sp>
        <p:nvSpPr>
          <p:cNvPr id="18" name="TextBox 17">
            <a:extLst>
              <a:ext uri="{FF2B5EF4-FFF2-40B4-BE49-F238E27FC236}">
                <a16:creationId xmlns:a16="http://schemas.microsoft.com/office/drawing/2014/main" id="{416C41CD-689E-B404-30C3-708B5D40F64B}"/>
              </a:ext>
            </a:extLst>
          </p:cNvPr>
          <p:cNvSpPr txBox="1"/>
          <p:nvPr/>
        </p:nvSpPr>
        <p:spPr>
          <a:xfrm>
            <a:off x="6536261" y="5624100"/>
            <a:ext cx="5350938" cy="246221"/>
          </a:xfrm>
          <a:prstGeom prst="rect">
            <a:avLst/>
          </a:prstGeom>
          <a:noFill/>
        </p:spPr>
        <p:txBody>
          <a:bodyPr wrap="square">
            <a:spAutoFit/>
          </a:bodyPr>
          <a:lstStyle/>
          <a:p>
            <a:r>
              <a:rPr lang="en-GB" sz="1000" b="0" dirty="0">
                <a:solidFill>
                  <a:schemeClr val="accent6">
                    <a:lumMod val="50000"/>
                  </a:schemeClr>
                </a:solidFill>
                <a:latin typeface="Montserrat" pitchFamily="2" charset="77"/>
              </a:rPr>
              <a:t>Suggested weighting can be customised based on organisational strategy</a:t>
            </a:r>
            <a:endParaRPr lang="en-NG" sz="1000" dirty="0">
              <a:solidFill>
                <a:schemeClr val="accent6">
                  <a:lumMod val="50000"/>
                </a:schemeClr>
              </a:solidFill>
              <a:latin typeface="Montserrat" pitchFamily="2" charset="77"/>
            </a:endParaRPr>
          </a:p>
        </p:txBody>
      </p:sp>
      <p:sp>
        <p:nvSpPr>
          <p:cNvPr id="19" name="Rounded Rectangle 18">
            <a:extLst>
              <a:ext uri="{FF2B5EF4-FFF2-40B4-BE49-F238E27FC236}">
                <a16:creationId xmlns:a16="http://schemas.microsoft.com/office/drawing/2014/main" id="{15577318-D8C5-4291-3A7E-3187E268402E}"/>
              </a:ext>
            </a:extLst>
          </p:cNvPr>
          <p:cNvSpPr/>
          <p:nvPr/>
        </p:nvSpPr>
        <p:spPr>
          <a:xfrm>
            <a:off x="933547" y="4978400"/>
            <a:ext cx="2560320" cy="553973"/>
          </a:xfrm>
          <a:prstGeom prst="roundRect">
            <a:avLst/>
          </a:prstGeom>
          <a:solidFill>
            <a:srgbClr val="EBB247"/>
          </a:solidFill>
          <a:ln>
            <a:solidFill>
              <a:srgbClr val="EBB247"/>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latin typeface="Montserrat" pitchFamily="2" charset="77"/>
              </a:rPr>
              <a:t>SCREEN ALL OPPORTUNITIES</a:t>
            </a:r>
            <a:endParaRPr dirty="0">
              <a:latin typeface="Montserrat" pitchFamily="2" charset="77"/>
            </a:endParaRPr>
          </a:p>
        </p:txBody>
      </p:sp>
      <p:sp>
        <p:nvSpPr>
          <p:cNvPr id="20" name="TextBox 19">
            <a:extLst>
              <a:ext uri="{FF2B5EF4-FFF2-40B4-BE49-F238E27FC236}">
                <a16:creationId xmlns:a16="http://schemas.microsoft.com/office/drawing/2014/main" id="{492122F2-4DD4-4F57-1F77-BC3F5E1304DF}"/>
              </a:ext>
            </a:extLst>
          </p:cNvPr>
          <p:cNvSpPr txBox="1"/>
          <p:nvPr/>
        </p:nvSpPr>
        <p:spPr>
          <a:xfrm>
            <a:off x="8764393" y="6464442"/>
            <a:ext cx="2066335" cy="160044"/>
          </a:xfrm>
          <a:prstGeom prst="rect">
            <a:avLst/>
          </a:prstGeom>
          <a:noFill/>
        </p:spPr>
        <p:txBody>
          <a:bodyPr wrap="none" lIns="18288" tIns="18288" rIns="18288" bIns="18288" anchor="t">
            <a:spAutoFit/>
          </a:bodyPr>
          <a:lstStyle/>
          <a:p>
            <a:pPr algn="l"/>
            <a:r>
              <a:rPr sz="800" b="0" dirty="0">
                <a:solidFill>
                  <a:schemeClr val="accent6">
                    <a:lumMod val="50000"/>
                  </a:schemeClr>
                </a:solidFill>
                <a:latin typeface="Montserrat" pitchFamily="2" charset="77"/>
              </a:rPr>
              <a:t>S</a:t>
            </a:r>
            <a:r>
              <a:rPr lang="en-US" sz="800" b="0" dirty="0">
                <a:solidFill>
                  <a:schemeClr val="accent6">
                    <a:lumMod val="50000"/>
                  </a:schemeClr>
                </a:solidFill>
                <a:latin typeface="Montserrat" pitchFamily="2" charset="77"/>
              </a:rPr>
              <a:t>ocial Impact Identification Framework</a:t>
            </a:r>
            <a:endParaRPr sz="800" b="0" dirty="0">
              <a:solidFill>
                <a:schemeClr val="accent6">
                  <a:lumMod val="50000"/>
                </a:schemeClr>
              </a:solidFill>
              <a:latin typeface="Montserrat" pitchFamily="2" charset="77"/>
            </a:endParaRPr>
          </a:p>
        </p:txBody>
      </p:sp>
      <p:sp>
        <p:nvSpPr>
          <p:cNvPr id="21" name="TextBox 20">
            <a:extLst>
              <a:ext uri="{FF2B5EF4-FFF2-40B4-BE49-F238E27FC236}">
                <a16:creationId xmlns:a16="http://schemas.microsoft.com/office/drawing/2014/main" id="{D1BD61F4-B5B5-D4AA-5DD6-B3C518B3D0F4}"/>
              </a:ext>
            </a:extLst>
          </p:cNvPr>
          <p:cNvSpPr txBox="1"/>
          <p:nvPr/>
        </p:nvSpPr>
        <p:spPr>
          <a:xfrm>
            <a:off x="5155508" y="6454602"/>
            <a:ext cx="1219949" cy="160044"/>
          </a:xfrm>
          <a:prstGeom prst="rect">
            <a:avLst/>
          </a:prstGeom>
          <a:noFill/>
        </p:spPr>
        <p:txBody>
          <a:bodyPr wrap="none" lIns="18288" tIns="18288" rIns="18288" bIns="18288" anchor="t">
            <a:spAutoFit/>
          </a:bodyPr>
          <a:lstStyle/>
          <a:p>
            <a:pPr algn="l"/>
            <a:r>
              <a:rPr lang="en-US" sz="800" b="0" dirty="0">
                <a:solidFill>
                  <a:schemeClr val="accent6">
                    <a:lumMod val="50000"/>
                  </a:schemeClr>
                </a:solidFill>
                <a:latin typeface="Montserrat" pitchFamily="2" charset="77"/>
              </a:rPr>
              <a:t>www.proallyworld.com</a:t>
            </a:r>
            <a:endParaRPr sz="800" b="0" dirty="0">
              <a:solidFill>
                <a:schemeClr val="accent6">
                  <a:lumMod val="50000"/>
                </a:schemeClr>
              </a:solidFill>
              <a:latin typeface="Montserrat" pitchFamily="2" charset="77"/>
            </a:endParaRPr>
          </a:p>
        </p:txBody>
      </p:sp>
    </p:spTree>
    <p:extLst>
      <p:ext uri="{BB962C8B-B14F-4D97-AF65-F5344CB8AC3E}">
        <p14:creationId xmlns:p14="http://schemas.microsoft.com/office/powerpoint/2010/main" val="22628105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6B1B56-0A78-E00D-8F88-BB302B2A30A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D3A2A1B-D027-B209-32A4-B6E8F467A995}"/>
              </a:ext>
            </a:extLst>
          </p:cNvPr>
          <p:cNvSpPr>
            <a:spLocks noGrp="1"/>
          </p:cNvSpPr>
          <p:nvPr>
            <p:ph type="body" sz="quarter" idx="16"/>
          </p:nvPr>
        </p:nvSpPr>
        <p:spPr/>
        <p:txBody>
          <a:bodyPr>
            <a:normAutofit/>
          </a:bodyPr>
          <a:lstStyle/>
          <a:p>
            <a:r>
              <a:rPr lang="en-GB" dirty="0">
                <a:solidFill>
                  <a:srgbClr val="107D75"/>
                </a:solidFill>
              </a:rPr>
              <a:t>Output: Only after validation should the initiative move into implementation, funding and scale.</a:t>
            </a:r>
          </a:p>
          <a:p>
            <a:endParaRPr lang="en-GB" dirty="0">
              <a:solidFill>
                <a:srgbClr val="107D75"/>
              </a:solidFill>
            </a:endParaRPr>
          </a:p>
        </p:txBody>
      </p:sp>
      <p:sp>
        <p:nvSpPr>
          <p:cNvPr id="6" name="Title 5">
            <a:extLst>
              <a:ext uri="{FF2B5EF4-FFF2-40B4-BE49-F238E27FC236}">
                <a16:creationId xmlns:a16="http://schemas.microsoft.com/office/drawing/2014/main" id="{900FD4AF-4F88-68FE-37A1-998DAA0B1073}"/>
              </a:ext>
            </a:extLst>
          </p:cNvPr>
          <p:cNvSpPr>
            <a:spLocks noGrp="1"/>
          </p:cNvSpPr>
          <p:nvPr>
            <p:ph type="title"/>
          </p:nvPr>
        </p:nvSpPr>
        <p:spPr/>
        <p:txBody>
          <a:bodyPr>
            <a:normAutofit fontScale="90000"/>
          </a:bodyPr>
          <a:lstStyle/>
          <a:p>
            <a:endParaRPr lang="en-NG"/>
          </a:p>
        </p:txBody>
      </p:sp>
      <p:sp>
        <p:nvSpPr>
          <p:cNvPr id="7" name="Text Placeholder 6">
            <a:extLst>
              <a:ext uri="{FF2B5EF4-FFF2-40B4-BE49-F238E27FC236}">
                <a16:creationId xmlns:a16="http://schemas.microsoft.com/office/drawing/2014/main" id="{CE2BA3C3-EA6E-0F73-878E-216C6FC3E7E6}"/>
              </a:ext>
            </a:extLst>
          </p:cNvPr>
          <p:cNvSpPr>
            <a:spLocks noGrp="1"/>
          </p:cNvSpPr>
          <p:nvPr>
            <p:ph type="body" sz="quarter" idx="17"/>
          </p:nvPr>
        </p:nvSpPr>
        <p:spPr/>
        <p:txBody>
          <a:bodyPr/>
          <a:lstStyle/>
          <a:p>
            <a:r>
              <a:rPr lang="en-NG" dirty="0"/>
              <a:t>Steps 7-9: </a:t>
            </a:r>
            <a:r>
              <a:rPr lang="en-GB" dirty="0"/>
              <a:t>Find</a:t>
            </a:r>
            <a:r>
              <a:rPr lang="en-GB" dirty="0">
                <a:solidFill>
                  <a:srgbClr val="111F30"/>
                </a:solidFill>
                <a:latin typeface="Aptos"/>
              </a:rPr>
              <a:t> </a:t>
            </a:r>
            <a:r>
              <a:rPr lang="en-GB" dirty="0"/>
              <a:t>the intersection of need, relevance and capability</a:t>
            </a:r>
          </a:p>
          <a:p>
            <a:endParaRPr lang="en-NG" dirty="0"/>
          </a:p>
          <a:p>
            <a:endParaRPr lang="en-NG" dirty="0"/>
          </a:p>
        </p:txBody>
      </p:sp>
      <p:sp>
        <p:nvSpPr>
          <p:cNvPr id="8" name="Text Placeholder 7">
            <a:extLst>
              <a:ext uri="{FF2B5EF4-FFF2-40B4-BE49-F238E27FC236}">
                <a16:creationId xmlns:a16="http://schemas.microsoft.com/office/drawing/2014/main" id="{3F90B7BC-AFD2-D80B-22DE-2BBB24B0C566}"/>
              </a:ext>
            </a:extLst>
          </p:cNvPr>
          <p:cNvSpPr>
            <a:spLocks noGrp="1"/>
          </p:cNvSpPr>
          <p:nvPr>
            <p:ph type="body" sz="quarter" idx="26"/>
          </p:nvPr>
        </p:nvSpPr>
        <p:spPr>
          <a:xfrm>
            <a:off x="370030" y="1232440"/>
            <a:ext cx="10174940" cy="406400"/>
          </a:xfrm>
        </p:spPr>
        <p:txBody>
          <a:bodyPr/>
          <a:lstStyle/>
          <a:p>
            <a:endParaRPr lang="en-NG" dirty="0"/>
          </a:p>
        </p:txBody>
      </p:sp>
      <p:sp>
        <p:nvSpPr>
          <p:cNvPr id="9" name="Slide Number Placeholder 8">
            <a:extLst>
              <a:ext uri="{FF2B5EF4-FFF2-40B4-BE49-F238E27FC236}">
                <a16:creationId xmlns:a16="http://schemas.microsoft.com/office/drawing/2014/main" id="{C413A280-0D5F-CF24-F510-C3FF78F35071}"/>
              </a:ext>
            </a:extLst>
          </p:cNvPr>
          <p:cNvSpPr>
            <a:spLocks noGrp="1"/>
          </p:cNvSpPr>
          <p:nvPr>
            <p:ph type="sldNum" sz="quarter" idx="4"/>
          </p:nvPr>
        </p:nvSpPr>
        <p:spPr/>
        <p:txBody>
          <a:bodyPr/>
          <a:lstStyle/>
          <a:p>
            <a:fld id="{EFA9F64F-DF55-4F35-846F-7D0A41A02AF4}" type="slidenum">
              <a:rPr lang="en-US" smtClean="0"/>
              <a:pPr/>
              <a:t>10</a:t>
            </a:fld>
            <a:endParaRPr lang="en-US"/>
          </a:p>
        </p:txBody>
      </p:sp>
      <p:sp>
        <p:nvSpPr>
          <p:cNvPr id="3" name="Content Placeholder 2">
            <a:extLst>
              <a:ext uri="{FF2B5EF4-FFF2-40B4-BE49-F238E27FC236}">
                <a16:creationId xmlns:a16="http://schemas.microsoft.com/office/drawing/2014/main" id="{20DBA187-9125-3567-41D8-2689B4C6DC89}"/>
              </a:ext>
            </a:extLst>
          </p:cNvPr>
          <p:cNvSpPr>
            <a:spLocks noGrp="1"/>
          </p:cNvSpPr>
          <p:nvPr>
            <p:ph sz="quarter" idx="31"/>
          </p:nvPr>
        </p:nvSpPr>
        <p:spPr>
          <a:xfrm>
            <a:off x="648799" y="3022002"/>
            <a:ext cx="3212003" cy="2298701"/>
          </a:xfrm>
        </p:spPr>
        <p:txBody>
          <a:bodyPr/>
          <a:lstStyle/>
          <a:p>
            <a:endParaRPr lang="en-NG" dirty="0"/>
          </a:p>
          <a:p>
            <a:pPr algn="l">
              <a:lnSpc>
                <a:spcPct val="100000"/>
              </a:lnSpc>
              <a:spcBef>
                <a:spcPts val="0"/>
              </a:spcBef>
            </a:pPr>
            <a:r>
              <a:rPr lang="en-GB" dirty="0"/>
              <a:t>Test the opportunity with</a:t>
            </a:r>
          </a:p>
          <a:p>
            <a:pPr algn="l">
              <a:lnSpc>
                <a:spcPct val="100000"/>
              </a:lnSpc>
              <a:spcBef>
                <a:spcPts val="0"/>
              </a:spcBef>
            </a:pPr>
            <a:r>
              <a:rPr lang="en-GB" dirty="0"/>
              <a:t> beneficiaries, partners, experts and </a:t>
            </a:r>
          </a:p>
          <a:p>
            <a:pPr algn="l">
              <a:lnSpc>
                <a:spcPct val="100000"/>
              </a:lnSpc>
              <a:spcBef>
                <a:spcPts val="0"/>
              </a:spcBef>
            </a:pPr>
            <a:r>
              <a:rPr lang="en-GB" dirty="0"/>
              <a:t>evidence.</a:t>
            </a:r>
          </a:p>
          <a:p>
            <a:pPr algn="l"/>
            <a:r>
              <a:rPr lang="en-GB" dirty="0"/>
              <a:t>Is this problem real? Is our designed solution credible?</a:t>
            </a:r>
          </a:p>
          <a:p>
            <a:endParaRPr lang="en-NG" dirty="0"/>
          </a:p>
        </p:txBody>
      </p:sp>
      <p:grpSp>
        <p:nvGrpSpPr>
          <p:cNvPr id="10" name="Group 9">
            <a:extLst>
              <a:ext uri="{FF2B5EF4-FFF2-40B4-BE49-F238E27FC236}">
                <a16:creationId xmlns:a16="http://schemas.microsoft.com/office/drawing/2014/main" id="{BA9A5D30-3750-672B-58D1-077DDC374CE9}"/>
              </a:ext>
            </a:extLst>
          </p:cNvPr>
          <p:cNvGrpSpPr/>
          <p:nvPr/>
        </p:nvGrpSpPr>
        <p:grpSpPr>
          <a:xfrm>
            <a:off x="1863129" y="2363634"/>
            <a:ext cx="502920" cy="502920"/>
            <a:chOff x="838197" y="2173606"/>
            <a:chExt cx="502920" cy="502920"/>
          </a:xfrm>
        </p:grpSpPr>
        <p:sp>
          <p:nvSpPr>
            <p:cNvPr id="11" name="Oval 10">
              <a:extLst>
                <a:ext uri="{FF2B5EF4-FFF2-40B4-BE49-F238E27FC236}">
                  <a16:creationId xmlns:a16="http://schemas.microsoft.com/office/drawing/2014/main" id="{1792510C-EB9F-E08B-81DA-F60DA22814B7}"/>
                </a:ext>
              </a:extLst>
            </p:cNvPr>
            <p:cNvSpPr/>
            <p:nvPr/>
          </p:nvSpPr>
          <p:spPr>
            <a:xfrm>
              <a:off x="838197" y="2173606"/>
              <a:ext cx="502920" cy="502920"/>
            </a:xfrm>
            <a:prstGeom prst="ellipse">
              <a:avLst/>
            </a:prstGeom>
            <a:solidFill>
              <a:srgbClr val="FFC000"/>
            </a:solidFill>
            <a:ln>
              <a:solidFill>
                <a:srgbClr val="107D7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solidFill>
                  <a:schemeClr val="accent6">
                    <a:lumMod val="50000"/>
                  </a:schemeClr>
                </a:solidFill>
                <a:latin typeface="Montserrat" pitchFamily="2" charset="77"/>
              </a:endParaRPr>
            </a:p>
          </p:txBody>
        </p:sp>
        <p:sp>
          <p:nvSpPr>
            <p:cNvPr id="13" name="TextBox 12">
              <a:extLst>
                <a:ext uri="{FF2B5EF4-FFF2-40B4-BE49-F238E27FC236}">
                  <a16:creationId xmlns:a16="http://schemas.microsoft.com/office/drawing/2014/main" id="{76BB92E1-14EC-EB5A-5A9A-8DE2ACCAC95E}"/>
                </a:ext>
              </a:extLst>
            </p:cNvPr>
            <p:cNvSpPr txBox="1"/>
            <p:nvPr/>
          </p:nvSpPr>
          <p:spPr>
            <a:xfrm>
              <a:off x="1033520" y="2329054"/>
              <a:ext cx="112274" cy="190821"/>
            </a:xfrm>
            <a:prstGeom prst="rect">
              <a:avLst/>
            </a:prstGeom>
            <a:solidFill>
              <a:srgbClr val="FFC000"/>
            </a:solidFill>
          </p:spPr>
          <p:txBody>
            <a:bodyPr wrap="none" lIns="18288" tIns="18288" rIns="18288" bIns="18288" anchor="t">
              <a:spAutoFit/>
            </a:bodyPr>
            <a:lstStyle/>
            <a:p>
              <a:pPr algn="ctr"/>
              <a:r>
                <a:rPr lang="en-US" sz="1000" b="1" dirty="0">
                  <a:solidFill>
                    <a:schemeClr val="accent6">
                      <a:lumMod val="50000"/>
                    </a:schemeClr>
                  </a:solidFill>
                  <a:latin typeface="Montserrat" pitchFamily="2" charset="77"/>
                </a:rPr>
                <a:t>3</a:t>
              </a:r>
              <a:endParaRPr sz="1000" b="1" dirty="0">
                <a:solidFill>
                  <a:schemeClr val="accent6">
                    <a:lumMod val="50000"/>
                  </a:schemeClr>
                </a:solidFill>
                <a:latin typeface="Montserrat" pitchFamily="2" charset="77"/>
              </a:endParaRPr>
            </a:p>
          </p:txBody>
        </p:sp>
      </p:grpSp>
      <p:sp>
        <p:nvSpPr>
          <p:cNvPr id="14" name="TextBox 13">
            <a:extLst>
              <a:ext uri="{FF2B5EF4-FFF2-40B4-BE49-F238E27FC236}">
                <a16:creationId xmlns:a16="http://schemas.microsoft.com/office/drawing/2014/main" id="{C75F43CF-21FD-7677-EEB8-E3B63EFE0700}"/>
              </a:ext>
            </a:extLst>
          </p:cNvPr>
          <p:cNvSpPr txBox="1"/>
          <p:nvPr/>
        </p:nvSpPr>
        <p:spPr>
          <a:xfrm>
            <a:off x="1693896" y="3022002"/>
            <a:ext cx="982705" cy="298543"/>
          </a:xfrm>
          <a:prstGeom prst="rect">
            <a:avLst/>
          </a:prstGeom>
          <a:noFill/>
        </p:spPr>
        <p:txBody>
          <a:bodyPr wrap="none" lIns="18288" tIns="18288" rIns="18288" bIns="18288" anchor="t">
            <a:spAutoFit/>
          </a:bodyPr>
          <a:lstStyle/>
          <a:p>
            <a:pPr algn="l"/>
            <a:r>
              <a:rPr lang="en-US" sz="1700" b="1" dirty="0">
                <a:solidFill>
                  <a:schemeClr val="bg1"/>
                </a:solidFill>
                <a:latin typeface="Aptos"/>
              </a:rPr>
              <a:t>VALIDATE</a:t>
            </a:r>
            <a:endParaRPr sz="1700" b="1" dirty="0">
              <a:solidFill>
                <a:schemeClr val="bg1"/>
              </a:solidFill>
              <a:latin typeface="Aptos"/>
            </a:endParaRPr>
          </a:p>
        </p:txBody>
      </p:sp>
      <p:sp>
        <p:nvSpPr>
          <p:cNvPr id="17" name="Content Placeholder 2">
            <a:extLst>
              <a:ext uri="{FF2B5EF4-FFF2-40B4-BE49-F238E27FC236}">
                <a16:creationId xmlns:a16="http://schemas.microsoft.com/office/drawing/2014/main" id="{17061701-7777-FD41-2978-AB18F3B17831}"/>
              </a:ext>
            </a:extLst>
          </p:cNvPr>
          <p:cNvSpPr txBox="1">
            <a:spLocks/>
          </p:cNvSpPr>
          <p:nvPr/>
        </p:nvSpPr>
        <p:spPr>
          <a:xfrm>
            <a:off x="4588699" y="3022002"/>
            <a:ext cx="3212003" cy="229870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lang="en-US" sz="1200" b="0" kern="1200" dirty="0">
                <a:solidFill>
                  <a:srgbClr val="FFC000"/>
                </a:solidFill>
                <a:latin typeface="Montserrat" pitchFamily="2" charset="77"/>
                <a:ea typeface="+mn-ea"/>
                <a:cs typeface="Arial" panose="020B0604020202020204" pitchFamily="34" charset="0"/>
              </a:defRPr>
            </a:lvl1pPr>
            <a:lvl2pPr marL="224361" marR="0" indent="0" algn="ctr" defTabSz="1219170" rtl="0" eaLnBrk="1" fontAlgn="auto" latinLnBrk="0" hangingPunct="1">
              <a:lnSpc>
                <a:spcPct val="100000"/>
              </a:lnSpc>
              <a:spcBef>
                <a:spcPct val="20000"/>
              </a:spcBef>
              <a:spcAft>
                <a:spcPts val="0"/>
              </a:spcAft>
              <a:buClrTx/>
              <a:buSzPct val="75000"/>
              <a:buFontTx/>
              <a:buNone/>
              <a:tabLst/>
              <a:defRPr sz="1600" kern="1200">
                <a:solidFill>
                  <a:schemeClr val="bg1"/>
                </a:solidFill>
                <a:latin typeface="Montserrat" pitchFamily="2" charset="77"/>
                <a:ea typeface="+mn-ea"/>
                <a:cs typeface="Arial" panose="020B0604020202020204" pitchFamily="34" charset="0"/>
              </a:defRPr>
            </a:lvl2pPr>
            <a:lvl3pPr marL="685783" marR="0" indent="-230712" algn="ctr" defTabSz="1219170" rtl="0" eaLnBrk="1" fontAlgn="auto" latinLnBrk="0" hangingPunct="1">
              <a:lnSpc>
                <a:spcPct val="100000"/>
              </a:lnSpc>
              <a:spcBef>
                <a:spcPct val="20000"/>
              </a:spcBef>
              <a:spcAft>
                <a:spcPts val="0"/>
              </a:spcAft>
              <a:buClrTx/>
              <a:buSzPct val="75000"/>
              <a:buFont typeface="Arial"/>
              <a:buChar char="•"/>
              <a:tabLst/>
              <a:defRPr sz="1600" kern="1200">
                <a:solidFill>
                  <a:schemeClr val="bg1"/>
                </a:solidFill>
                <a:latin typeface="Montserrat" pitchFamily="2" charset="77"/>
                <a:ea typeface="+mn-ea"/>
                <a:cs typeface="Arial" panose="020B0604020202020204" pitchFamily="34" charset="0"/>
              </a:defRPr>
            </a:lvl3pPr>
            <a:lvl4pPr marL="912261" marR="0" indent="-230712" algn="ctr" defTabSz="1219170" rtl="0" eaLnBrk="1" fontAlgn="auto" latinLnBrk="0" hangingPunct="1">
              <a:lnSpc>
                <a:spcPct val="100000"/>
              </a:lnSpc>
              <a:spcBef>
                <a:spcPct val="20000"/>
              </a:spcBef>
              <a:spcAft>
                <a:spcPts val="0"/>
              </a:spcAft>
              <a:buClrTx/>
              <a:buSzPct val="75000"/>
              <a:buFont typeface="Arial"/>
              <a:buChar char="•"/>
              <a:tabLst/>
              <a:defRPr sz="1600" kern="1200">
                <a:solidFill>
                  <a:schemeClr val="bg1"/>
                </a:solidFill>
                <a:latin typeface="Montserrat" pitchFamily="2" charset="77"/>
                <a:ea typeface="+mn-ea"/>
                <a:cs typeface="Arial" panose="020B0604020202020204" pitchFamily="34" charset="0"/>
              </a:defRPr>
            </a:lvl4pPr>
            <a:lvl5pPr marL="1142971" marR="0" indent="-230712" algn="ctr" defTabSz="1219170" rtl="0" eaLnBrk="1" fontAlgn="auto" latinLnBrk="0" hangingPunct="1">
              <a:lnSpc>
                <a:spcPct val="100000"/>
              </a:lnSpc>
              <a:spcBef>
                <a:spcPct val="20000"/>
              </a:spcBef>
              <a:spcAft>
                <a:spcPts val="0"/>
              </a:spcAft>
              <a:buClrTx/>
              <a:buSzPct val="75000"/>
              <a:buFont typeface="Arial"/>
              <a:buChar char="•"/>
              <a:tabLst/>
              <a:defRPr sz="1600" kern="1200">
                <a:solidFill>
                  <a:schemeClr val="bg1"/>
                </a:solidFill>
                <a:latin typeface="Montserrat" pitchFamily="2"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NG" dirty="0"/>
          </a:p>
          <a:p>
            <a:pPr algn="l"/>
            <a:r>
              <a:rPr lang="en-GB" dirty="0"/>
              <a:t>Create the impact thesis and theory of change.</a:t>
            </a:r>
          </a:p>
          <a:p>
            <a:pPr algn="l"/>
            <a:r>
              <a:rPr lang="en-GB" dirty="0"/>
              <a:t>If we do X → we expect Y → contributing to SDG Z</a:t>
            </a:r>
          </a:p>
          <a:p>
            <a:endParaRPr lang="en-NG" dirty="0"/>
          </a:p>
        </p:txBody>
      </p:sp>
      <p:grpSp>
        <p:nvGrpSpPr>
          <p:cNvPr id="18" name="Group 17">
            <a:extLst>
              <a:ext uri="{FF2B5EF4-FFF2-40B4-BE49-F238E27FC236}">
                <a16:creationId xmlns:a16="http://schemas.microsoft.com/office/drawing/2014/main" id="{A688DD56-5E6C-1152-DFE5-A997892D70DA}"/>
              </a:ext>
            </a:extLst>
          </p:cNvPr>
          <p:cNvGrpSpPr/>
          <p:nvPr/>
        </p:nvGrpSpPr>
        <p:grpSpPr>
          <a:xfrm>
            <a:off x="5803029" y="2363634"/>
            <a:ext cx="502920" cy="502920"/>
            <a:chOff x="838197" y="2173606"/>
            <a:chExt cx="502920" cy="502920"/>
          </a:xfrm>
        </p:grpSpPr>
        <p:sp>
          <p:nvSpPr>
            <p:cNvPr id="19" name="Oval 18">
              <a:extLst>
                <a:ext uri="{FF2B5EF4-FFF2-40B4-BE49-F238E27FC236}">
                  <a16:creationId xmlns:a16="http://schemas.microsoft.com/office/drawing/2014/main" id="{173C77E9-45C9-ABA7-77EF-A97DE178C07E}"/>
                </a:ext>
              </a:extLst>
            </p:cNvPr>
            <p:cNvSpPr/>
            <p:nvPr/>
          </p:nvSpPr>
          <p:spPr>
            <a:xfrm>
              <a:off x="838197" y="2173606"/>
              <a:ext cx="502920" cy="502920"/>
            </a:xfrm>
            <a:prstGeom prst="ellipse">
              <a:avLst/>
            </a:prstGeom>
            <a:solidFill>
              <a:srgbClr val="FFC000"/>
            </a:solidFill>
            <a:ln>
              <a:solidFill>
                <a:srgbClr val="107D7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solidFill>
                  <a:schemeClr val="accent6">
                    <a:lumMod val="50000"/>
                  </a:schemeClr>
                </a:solidFill>
                <a:latin typeface="Montserrat" pitchFamily="2" charset="77"/>
              </a:endParaRPr>
            </a:p>
          </p:txBody>
        </p:sp>
        <p:sp>
          <p:nvSpPr>
            <p:cNvPr id="20" name="TextBox 19">
              <a:extLst>
                <a:ext uri="{FF2B5EF4-FFF2-40B4-BE49-F238E27FC236}">
                  <a16:creationId xmlns:a16="http://schemas.microsoft.com/office/drawing/2014/main" id="{56D36C87-88DB-63F7-7D9E-D09243EA97B4}"/>
                </a:ext>
              </a:extLst>
            </p:cNvPr>
            <p:cNvSpPr txBox="1"/>
            <p:nvPr/>
          </p:nvSpPr>
          <p:spPr>
            <a:xfrm>
              <a:off x="1027107" y="2329054"/>
              <a:ext cx="125099" cy="190821"/>
            </a:xfrm>
            <a:prstGeom prst="rect">
              <a:avLst/>
            </a:prstGeom>
            <a:solidFill>
              <a:srgbClr val="FFC000"/>
            </a:solidFill>
          </p:spPr>
          <p:txBody>
            <a:bodyPr wrap="none" lIns="18288" tIns="18288" rIns="18288" bIns="18288" anchor="t">
              <a:spAutoFit/>
            </a:bodyPr>
            <a:lstStyle/>
            <a:p>
              <a:pPr algn="ctr"/>
              <a:r>
                <a:rPr lang="en-US" sz="1000" b="1" dirty="0">
                  <a:solidFill>
                    <a:schemeClr val="accent6">
                      <a:lumMod val="50000"/>
                    </a:schemeClr>
                  </a:solidFill>
                  <a:latin typeface="Montserrat" pitchFamily="2" charset="77"/>
                </a:rPr>
                <a:t>4</a:t>
              </a:r>
              <a:endParaRPr sz="1000" b="1" dirty="0">
                <a:solidFill>
                  <a:schemeClr val="accent6">
                    <a:lumMod val="50000"/>
                  </a:schemeClr>
                </a:solidFill>
                <a:latin typeface="Montserrat" pitchFamily="2" charset="77"/>
              </a:endParaRPr>
            </a:p>
          </p:txBody>
        </p:sp>
      </p:grpSp>
      <p:sp>
        <p:nvSpPr>
          <p:cNvPr id="21" name="TextBox 20">
            <a:extLst>
              <a:ext uri="{FF2B5EF4-FFF2-40B4-BE49-F238E27FC236}">
                <a16:creationId xmlns:a16="http://schemas.microsoft.com/office/drawing/2014/main" id="{4D8ED612-D7E1-0066-5F1F-D36A0EB18FE3}"/>
              </a:ext>
            </a:extLst>
          </p:cNvPr>
          <p:cNvSpPr txBox="1"/>
          <p:nvPr/>
        </p:nvSpPr>
        <p:spPr>
          <a:xfrm>
            <a:off x="5633796" y="3022002"/>
            <a:ext cx="824008" cy="298543"/>
          </a:xfrm>
          <a:prstGeom prst="rect">
            <a:avLst/>
          </a:prstGeom>
          <a:noFill/>
        </p:spPr>
        <p:txBody>
          <a:bodyPr wrap="none" lIns="18288" tIns="18288" rIns="18288" bIns="18288" anchor="t">
            <a:spAutoFit/>
          </a:bodyPr>
          <a:lstStyle/>
          <a:p>
            <a:pPr algn="l"/>
            <a:r>
              <a:rPr lang="en-US" sz="1700" b="1" dirty="0">
                <a:solidFill>
                  <a:schemeClr val="bg1"/>
                </a:solidFill>
                <a:latin typeface="Aptos"/>
              </a:rPr>
              <a:t>DESIGN</a:t>
            </a:r>
            <a:endParaRPr sz="1700" b="1" dirty="0">
              <a:solidFill>
                <a:schemeClr val="bg1"/>
              </a:solidFill>
              <a:latin typeface="Aptos"/>
            </a:endParaRPr>
          </a:p>
        </p:txBody>
      </p:sp>
      <p:sp>
        <p:nvSpPr>
          <p:cNvPr id="22" name="Content Placeholder 2">
            <a:extLst>
              <a:ext uri="{FF2B5EF4-FFF2-40B4-BE49-F238E27FC236}">
                <a16:creationId xmlns:a16="http://schemas.microsoft.com/office/drawing/2014/main" id="{016E923A-6536-93FE-3103-A3D4585EBDFF}"/>
              </a:ext>
            </a:extLst>
          </p:cNvPr>
          <p:cNvSpPr txBox="1">
            <a:spLocks/>
          </p:cNvSpPr>
          <p:nvPr/>
        </p:nvSpPr>
        <p:spPr>
          <a:xfrm>
            <a:off x="8528599" y="3022002"/>
            <a:ext cx="3212003" cy="229870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lang="en-US" sz="1200" b="0" kern="1200" dirty="0">
                <a:solidFill>
                  <a:srgbClr val="FFC000"/>
                </a:solidFill>
                <a:latin typeface="Montserrat" pitchFamily="2" charset="77"/>
                <a:ea typeface="+mn-ea"/>
                <a:cs typeface="Arial" panose="020B0604020202020204" pitchFamily="34" charset="0"/>
              </a:defRPr>
            </a:lvl1pPr>
            <a:lvl2pPr marL="224361" marR="0" indent="0" algn="ctr" defTabSz="1219170" rtl="0" eaLnBrk="1" fontAlgn="auto" latinLnBrk="0" hangingPunct="1">
              <a:lnSpc>
                <a:spcPct val="100000"/>
              </a:lnSpc>
              <a:spcBef>
                <a:spcPct val="20000"/>
              </a:spcBef>
              <a:spcAft>
                <a:spcPts val="0"/>
              </a:spcAft>
              <a:buClrTx/>
              <a:buSzPct val="75000"/>
              <a:buFontTx/>
              <a:buNone/>
              <a:tabLst/>
              <a:defRPr sz="1600" kern="1200">
                <a:solidFill>
                  <a:schemeClr val="bg1"/>
                </a:solidFill>
                <a:latin typeface="Montserrat" pitchFamily="2" charset="77"/>
                <a:ea typeface="+mn-ea"/>
                <a:cs typeface="Arial" panose="020B0604020202020204" pitchFamily="34" charset="0"/>
              </a:defRPr>
            </a:lvl2pPr>
            <a:lvl3pPr marL="685783" marR="0" indent="-230712" algn="ctr" defTabSz="1219170" rtl="0" eaLnBrk="1" fontAlgn="auto" latinLnBrk="0" hangingPunct="1">
              <a:lnSpc>
                <a:spcPct val="100000"/>
              </a:lnSpc>
              <a:spcBef>
                <a:spcPct val="20000"/>
              </a:spcBef>
              <a:spcAft>
                <a:spcPts val="0"/>
              </a:spcAft>
              <a:buClrTx/>
              <a:buSzPct val="75000"/>
              <a:buFont typeface="Arial"/>
              <a:buChar char="•"/>
              <a:tabLst/>
              <a:defRPr sz="1600" kern="1200">
                <a:solidFill>
                  <a:schemeClr val="bg1"/>
                </a:solidFill>
                <a:latin typeface="Montserrat" pitchFamily="2" charset="77"/>
                <a:ea typeface="+mn-ea"/>
                <a:cs typeface="Arial" panose="020B0604020202020204" pitchFamily="34" charset="0"/>
              </a:defRPr>
            </a:lvl3pPr>
            <a:lvl4pPr marL="912261" marR="0" indent="-230712" algn="ctr" defTabSz="1219170" rtl="0" eaLnBrk="1" fontAlgn="auto" latinLnBrk="0" hangingPunct="1">
              <a:lnSpc>
                <a:spcPct val="100000"/>
              </a:lnSpc>
              <a:spcBef>
                <a:spcPct val="20000"/>
              </a:spcBef>
              <a:spcAft>
                <a:spcPts val="0"/>
              </a:spcAft>
              <a:buClrTx/>
              <a:buSzPct val="75000"/>
              <a:buFont typeface="Arial"/>
              <a:buChar char="•"/>
              <a:tabLst/>
              <a:defRPr sz="1600" kern="1200">
                <a:solidFill>
                  <a:schemeClr val="bg1"/>
                </a:solidFill>
                <a:latin typeface="Montserrat" pitchFamily="2" charset="77"/>
                <a:ea typeface="+mn-ea"/>
                <a:cs typeface="Arial" panose="020B0604020202020204" pitchFamily="34" charset="0"/>
              </a:defRPr>
            </a:lvl4pPr>
            <a:lvl5pPr marL="1142971" marR="0" indent="-230712" algn="ctr" defTabSz="1219170" rtl="0" eaLnBrk="1" fontAlgn="auto" latinLnBrk="0" hangingPunct="1">
              <a:lnSpc>
                <a:spcPct val="100000"/>
              </a:lnSpc>
              <a:spcBef>
                <a:spcPct val="20000"/>
              </a:spcBef>
              <a:spcAft>
                <a:spcPts val="0"/>
              </a:spcAft>
              <a:buClrTx/>
              <a:buSzPct val="75000"/>
              <a:buFont typeface="Arial"/>
              <a:buChar char="•"/>
              <a:tabLst/>
              <a:defRPr sz="1600" kern="1200">
                <a:solidFill>
                  <a:schemeClr val="bg1"/>
                </a:solidFill>
                <a:latin typeface="Montserrat" pitchFamily="2"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NG" dirty="0"/>
          </a:p>
          <a:p>
            <a:pPr algn="l"/>
            <a:r>
              <a:rPr lang="en-GB" dirty="0"/>
              <a:t>Set baseline, KPIs, and outcome indicators.</a:t>
            </a:r>
          </a:p>
          <a:p>
            <a:pPr algn="l"/>
            <a:r>
              <a:rPr lang="en-GB" dirty="0"/>
              <a:t>Track outputs, outcomes and contribution to SDG targets.</a:t>
            </a:r>
          </a:p>
          <a:p>
            <a:pPr algn="l"/>
            <a:endParaRPr lang="en-GB" dirty="0"/>
          </a:p>
          <a:p>
            <a:endParaRPr lang="en-NG" dirty="0"/>
          </a:p>
        </p:txBody>
      </p:sp>
      <p:grpSp>
        <p:nvGrpSpPr>
          <p:cNvPr id="23" name="Group 22">
            <a:extLst>
              <a:ext uri="{FF2B5EF4-FFF2-40B4-BE49-F238E27FC236}">
                <a16:creationId xmlns:a16="http://schemas.microsoft.com/office/drawing/2014/main" id="{E4AEC35C-5864-C913-DDE8-CAD591FEE9F1}"/>
              </a:ext>
            </a:extLst>
          </p:cNvPr>
          <p:cNvGrpSpPr/>
          <p:nvPr/>
        </p:nvGrpSpPr>
        <p:grpSpPr>
          <a:xfrm>
            <a:off x="9742929" y="2363634"/>
            <a:ext cx="502920" cy="502920"/>
            <a:chOff x="838197" y="2173606"/>
            <a:chExt cx="502920" cy="502920"/>
          </a:xfrm>
        </p:grpSpPr>
        <p:sp>
          <p:nvSpPr>
            <p:cNvPr id="24" name="Oval 23">
              <a:extLst>
                <a:ext uri="{FF2B5EF4-FFF2-40B4-BE49-F238E27FC236}">
                  <a16:creationId xmlns:a16="http://schemas.microsoft.com/office/drawing/2014/main" id="{148654AE-714D-2C73-14F3-6DE9DEF014B2}"/>
                </a:ext>
              </a:extLst>
            </p:cNvPr>
            <p:cNvSpPr/>
            <p:nvPr/>
          </p:nvSpPr>
          <p:spPr>
            <a:xfrm>
              <a:off x="838197" y="2173606"/>
              <a:ext cx="502920" cy="502920"/>
            </a:xfrm>
            <a:prstGeom prst="ellipse">
              <a:avLst/>
            </a:prstGeom>
            <a:solidFill>
              <a:srgbClr val="FFC000"/>
            </a:solidFill>
            <a:ln>
              <a:solidFill>
                <a:srgbClr val="107D7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solidFill>
                  <a:schemeClr val="accent6">
                    <a:lumMod val="50000"/>
                  </a:schemeClr>
                </a:solidFill>
                <a:latin typeface="Montserrat" pitchFamily="2" charset="77"/>
              </a:endParaRPr>
            </a:p>
          </p:txBody>
        </p:sp>
        <p:sp>
          <p:nvSpPr>
            <p:cNvPr id="25" name="TextBox 24">
              <a:extLst>
                <a:ext uri="{FF2B5EF4-FFF2-40B4-BE49-F238E27FC236}">
                  <a16:creationId xmlns:a16="http://schemas.microsoft.com/office/drawing/2014/main" id="{68EA2572-F8A2-1479-7414-E292A35F9A0E}"/>
                </a:ext>
              </a:extLst>
            </p:cNvPr>
            <p:cNvSpPr txBox="1"/>
            <p:nvPr/>
          </p:nvSpPr>
          <p:spPr>
            <a:xfrm>
              <a:off x="1032719" y="2329054"/>
              <a:ext cx="113877" cy="190821"/>
            </a:xfrm>
            <a:prstGeom prst="rect">
              <a:avLst/>
            </a:prstGeom>
            <a:solidFill>
              <a:srgbClr val="FFC000"/>
            </a:solidFill>
          </p:spPr>
          <p:txBody>
            <a:bodyPr wrap="none" lIns="18288" tIns="18288" rIns="18288" bIns="18288" anchor="t">
              <a:spAutoFit/>
            </a:bodyPr>
            <a:lstStyle/>
            <a:p>
              <a:pPr algn="ctr"/>
              <a:r>
                <a:rPr lang="en-US" sz="1000" b="1" dirty="0">
                  <a:solidFill>
                    <a:schemeClr val="accent6">
                      <a:lumMod val="50000"/>
                    </a:schemeClr>
                  </a:solidFill>
                  <a:latin typeface="Montserrat" pitchFamily="2" charset="77"/>
                </a:rPr>
                <a:t>5</a:t>
              </a:r>
              <a:endParaRPr sz="1000" b="1" dirty="0">
                <a:solidFill>
                  <a:schemeClr val="accent6">
                    <a:lumMod val="50000"/>
                  </a:schemeClr>
                </a:solidFill>
                <a:latin typeface="Montserrat" pitchFamily="2" charset="77"/>
              </a:endParaRPr>
            </a:p>
          </p:txBody>
        </p:sp>
      </p:grpSp>
      <p:sp>
        <p:nvSpPr>
          <p:cNvPr id="26" name="TextBox 25">
            <a:extLst>
              <a:ext uri="{FF2B5EF4-FFF2-40B4-BE49-F238E27FC236}">
                <a16:creationId xmlns:a16="http://schemas.microsoft.com/office/drawing/2014/main" id="{4F2979BE-7D3D-31B2-212C-D30389966476}"/>
              </a:ext>
            </a:extLst>
          </p:cNvPr>
          <p:cNvSpPr txBox="1"/>
          <p:nvPr/>
        </p:nvSpPr>
        <p:spPr>
          <a:xfrm>
            <a:off x="9573696" y="3022002"/>
            <a:ext cx="1020408" cy="298543"/>
          </a:xfrm>
          <a:prstGeom prst="rect">
            <a:avLst/>
          </a:prstGeom>
          <a:noFill/>
        </p:spPr>
        <p:txBody>
          <a:bodyPr wrap="none" lIns="18288" tIns="18288" rIns="18288" bIns="18288" anchor="t">
            <a:spAutoFit/>
          </a:bodyPr>
          <a:lstStyle/>
          <a:p>
            <a:pPr algn="l"/>
            <a:r>
              <a:rPr lang="en-US" sz="1700" b="1" dirty="0">
                <a:solidFill>
                  <a:schemeClr val="bg1"/>
                </a:solidFill>
                <a:latin typeface="Aptos"/>
              </a:rPr>
              <a:t>MEASURE</a:t>
            </a:r>
            <a:endParaRPr sz="1700" b="1" dirty="0">
              <a:solidFill>
                <a:schemeClr val="bg1"/>
              </a:solidFill>
              <a:latin typeface="Aptos"/>
            </a:endParaRPr>
          </a:p>
        </p:txBody>
      </p:sp>
      <p:sp>
        <p:nvSpPr>
          <p:cNvPr id="4" name="TextBox 3">
            <a:extLst>
              <a:ext uri="{FF2B5EF4-FFF2-40B4-BE49-F238E27FC236}">
                <a16:creationId xmlns:a16="http://schemas.microsoft.com/office/drawing/2014/main" id="{EE5BF29F-1B85-FC97-1790-8E294AB29B93}"/>
              </a:ext>
            </a:extLst>
          </p:cNvPr>
          <p:cNvSpPr txBox="1"/>
          <p:nvPr/>
        </p:nvSpPr>
        <p:spPr>
          <a:xfrm>
            <a:off x="8764393" y="6464442"/>
            <a:ext cx="2066335" cy="160044"/>
          </a:xfrm>
          <a:prstGeom prst="rect">
            <a:avLst/>
          </a:prstGeom>
          <a:noFill/>
        </p:spPr>
        <p:txBody>
          <a:bodyPr wrap="none" lIns="18288" tIns="18288" rIns="18288" bIns="18288" anchor="t">
            <a:spAutoFit/>
          </a:bodyPr>
          <a:lstStyle/>
          <a:p>
            <a:pPr algn="l"/>
            <a:r>
              <a:rPr sz="800" b="0" dirty="0">
                <a:solidFill>
                  <a:schemeClr val="accent6">
                    <a:lumMod val="50000"/>
                  </a:schemeClr>
                </a:solidFill>
                <a:latin typeface="Montserrat" pitchFamily="2" charset="77"/>
              </a:rPr>
              <a:t>S</a:t>
            </a:r>
            <a:r>
              <a:rPr lang="en-US" sz="800" b="0" dirty="0">
                <a:solidFill>
                  <a:schemeClr val="accent6">
                    <a:lumMod val="50000"/>
                  </a:schemeClr>
                </a:solidFill>
                <a:latin typeface="Montserrat" pitchFamily="2" charset="77"/>
              </a:rPr>
              <a:t>ocial Impact Identification Framework</a:t>
            </a:r>
            <a:endParaRPr sz="800" b="0" dirty="0">
              <a:solidFill>
                <a:schemeClr val="accent6">
                  <a:lumMod val="50000"/>
                </a:schemeClr>
              </a:solidFill>
              <a:latin typeface="Montserrat" pitchFamily="2" charset="77"/>
            </a:endParaRPr>
          </a:p>
        </p:txBody>
      </p:sp>
      <p:sp>
        <p:nvSpPr>
          <p:cNvPr id="5" name="TextBox 4">
            <a:extLst>
              <a:ext uri="{FF2B5EF4-FFF2-40B4-BE49-F238E27FC236}">
                <a16:creationId xmlns:a16="http://schemas.microsoft.com/office/drawing/2014/main" id="{A545D905-2201-6709-AAF4-C3B6A227ACA3}"/>
              </a:ext>
            </a:extLst>
          </p:cNvPr>
          <p:cNvSpPr txBox="1"/>
          <p:nvPr/>
        </p:nvSpPr>
        <p:spPr>
          <a:xfrm>
            <a:off x="5155508" y="6454602"/>
            <a:ext cx="1219949" cy="160044"/>
          </a:xfrm>
          <a:prstGeom prst="rect">
            <a:avLst/>
          </a:prstGeom>
          <a:noFill/>
        </p:spPr>
        <p:txBody>
          <a:bodyPr wrap="none" lIns="18288" tIns="18288" rIns="18288" bIns="18288" anchor="t">
            <a:spAutoFit/>
          </a:bodyPr>
          <a:lstStyle/>
          <a:p>
            <a:pPr algn="l"/>
            <a:r>
              <a:rPr lang="en-US" sz="800" b="0" dirty="0">
                <a:solidFill>
                  <a:schemeClr val="accent6">
                    <a:lumMod val="50000"/>
                  </a:schemeClr>
                </a:solidFill>
                <a:latin typeface="Montserrat" pitchFamily="2" charset="77"/>
              </a:rPr>
              <a:t>www.proallyworld.com</a:t>
            </a:r>
            <a:endParaRPr sz="800" b="0" dirty="0">
              <a:solidFill>
                <a:schemeClr val="accent6">
                  <a:lumMod val="50000"/>
                </a:schemeClr>
              </a:solidFill>
              <a:latin typeface="Montserrat" pitchFamily="2" charset="77"/>
            </a:endParaRPr>
          </a:p>
        </p:txBody>
      </p:sp>
    </p:spTree>
    <p:extLst>
      <p:ext uri="{BB962C8B-B14F-4D97-AF65-F5344CB8AC3E}">
        <p14:creationId xmlns:p14="http://schemas.microsoft.com/office/powerpoint/2010/main" val="25171432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5F887E-BB06-4CAB-A1D6-0F05581BCF9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73B52FF-538F-DF3C-8842-E65A64272788}"/>
              </a:ext>
            </a:extLst>
          </p:cNvPr>
          <p:cNvSpPr>
            <a:spLocks noGrp="1"/>
          </p:cNvSpPr>
          <p:nvPr>
            <p:ph type="title"/>
          </p:nvPr>
        </p:nvSpPr>
        <p:spPr/>
        <p:txBody>
          <a:bodyPr>
            <a:normAutofit fontScale="90000"/>
          </a:bodyPr>
          <a:lstStyle/>
          <a:p>
            <a:endParaRPr lang="en-NG" dirty="0"/>
          </a:p>
        </p:txBody>
      </p:sp>
      <p:sp>
        <p:nvSpPr>
          <p:cNvPr id="4" name="Text Placeholder 3">
            <a:extLst>
              <a:ext uri="{FF2B5EF4-FFF2-40B4-BE49-F238E27FC236}">
                <a16:creationId xmlns:a16="http://schemas.microsoft.com/office/drawing/2014/main" id="{FCE3420E-EF8A-F9E8-583F-CD3ECE0244BA}"/>
              </a:ext>
            </a:extLst>
          </p:cNvPr>
          <p:cNvSpPr>
            <a:spLocks noGrp="1"/>
          </p:cNvSpPr>
          <p:nvPr>
            <p:ph type="body" sz="quarter" idx="17"/>
          </p:nvPr>
        </p:nvSpPr>
        <p:spPr/>
        <p:txBody>
          <a:bodyPr/>
          <a:lstStyle/>
          <a:p>
            <a:r>
              <a:rPr lang="en-NG" dirty="0"/>
              <a:t>Sample Social Impact Identification Checklist</a:t>
            </a:r>
          </a:p>
        </p:txBody>
      </p:sp>
      <p:sp>
        <p:nvSpPr>
          <p:cNvPr id="5" name="Slide Number Placeholder 4">
            <a:extLst>
              <a:ext uri="{FF2B5EF4-FFF2-40B4-BE49-F238E27FC236}">
                <a16:creationId xmlns:a16="http://schemas.microsoft.com/office/drawing/2014/main" id="{116E44BA-33E0-3A04-C67C-21502235A708}"/>
              </a:ext>
            </a:extLst>
          </p:cNvPr>
          <p:cNvSpPr>
            <a:spLocks noGrp="1"/>
          </p:cNvSpPr>
          <p:nvPr>
            <p:ph type="sldNum" sz="quarter" idx="4"/>
          </p:nvPr>
        </p:nvSpPr>
        <p:spPr/>
        <p:txBody>
          <a:bodyPr/>
          <a:lstStyle/>
          <a:p>
            <a:fld id="{EFA9F64F-DF55-4F35-846F-7D0A41A02AF4}" type="slidenum">
              <a:rPr lang="en-US" smtClean="0"/>
              <a:pPr/>
              <a:t>11</a:t>
            </a:fld>
            <a:endParaRPr lang="en-US"/>
          </a:p>
        </p:txBody>
      </p:sp>
      <p:graphicFrame>
        <p:nvGraphicFramePr>
          <p:cNvPr id="6" name="Table 5">
            <a:extLst>
              <a:ext uri="{FF2B5EF4-FFF2-40B4-BE49-F238E27FC236}">
                <a16:creationId xmlns:a16="http://schemas.microsoft.com/office/drawing/2014/main" id="{7628B9AC-CD6C-A822-E241-B486D092B133}"/>
              </a:ext>
            </a:extLst>
          </p:cNvPr>
          <p:cNvGraphicFramePr>
            <a:graphicFrameLocks noGrp="1"/>
          </p:cNvGraphicFramePr>
          <p:nvPr>
            <p:extLst>
              <p:ext uri="{D42A27DB-BD31-4B8C-83A1-F6EECF244321}">
                <p14:modId xmlns:p14="http://schemas.microsoft.com/office/powerpoint/2010/main" val="919010389"/>
              </p:ext>
            </p:extLst>
          </p:nvPr>
        </p:nvGraphicFramePr>
        <p:xfrm>
          <a:off x="340660" y="916528"/>
          <a:ext cx="11150301" cy="5095240"/>
        </p:xfrm>
        <a:graphic>
          <a:graphicData uri="http://schemas.openxmlformats.org/drawingml/2006/table">
            <a:tbl>
              <a:tblPr firstRow="1" bandRow="1">
                <a:tableStyleId>{93296810-A885-4BE3-A3E7-6D5BEEA58F35}</a:tableStyleId>
              </a:tblPr>
              <a:tblGrid>
                <a:gridCol w="810930">
                  <a:extLst>
                    <a:ext uri="{9D8B030D-6E8A-4147-A177-3AD203B41FA5}">
                      <a16:colId xmlns:a16="http://schemas.microsoft.com/office/drawing/2014/main" val="2908871323"/>
                    </a:ext>
                  </a:extLst>
                </a:gridCol>
                <a:gridCol w="2396613">
                  <a:extLst>
                    <a:ext uri="{9D8B030D-6E8A-4147-A177-3AD203B41FA5}">
                      <a16:colId xmlns:a16="http://schemas.microsoft.com/office/drawing/2014/main" val="4151561094"/>
                    </a:ext>
                  </a:extLst>
                </a:gridCol>
                <a:gridCol w="3669151">
                  <a:extLst>
                    <a:ext uri="{9D8B030D-6E8A-4147-A177-3AD203B41FA5}">
                      <a16:colId xmlns:a16="http://schemas.microsoft.com/office/drawing/2014/main" val="4023407728"/>
                    </a:ext>
                  </a:extLst>
                </a:gridCol>
                <a:gridCol w="1049844">
                  <a:extLst>
                    <a:ext uri="{9D8B030D-6E8A-4147-A177-3AD203B41FA5}">
                      <a16:colId xmlns:a16="http://schemas.microsoft.com/office/drawing/2014/main" val="3478785164"/>
                    </a:ext>
                  </a:extLst>
                </a:gridCol>
                <a:gridCol w="3223763">
                  <a:extLst>
                    <a:ext uri="{9D8B030D-6E8A-4147-A177-3AD203B41FA5}">
                      <a16:colId xmlns:a16="http://schemas.microsoft.com/office/drawing/2014/main" val="3528215305"/>
                    </a:ext>
                  </a:extLst>
                </a:gridCol>
              </a:tblGrid>
              <a:tr h="370840">
                <a:tc>
                  <a:txBody>
                    <a:bodyPr/>
                    <a:lstStyle/>
                    <a:p>
                      <a:r>
                        <a:rPr lang="en-NG" sz="800" dirty="0">
                          <a:latin typeface="Montserrat" pitchFamily="2" charset="77"/>
                        </a:rPr>
                        <a:t>Framework Step</a:t>
                      </a:r>
                    </a:p>
                  </a:txBody>
                  <a:tcPr/>
                </a:tc>
                <a:tc>
                  <a:txBody>
                    <a:bodyPr/>
                    <a:lstStyle/>
                    <a:p>
                      <a:r>
                        <a:rPr lang="en-NG" sz="800" dirty="0">
                          <a:latin typeface="Montserrat" pitchFamily="2" charset="77"/>
                        </a:rPr>
                        <a:t>Key Activities</a:t>
                      </a:r>
                    </a:p>
                  </a:txBody>
                  <a:tcPr/>
                </a:tc>
                <a:tc>
                  <a:txBody>
                    <a:bodyPr/>
                    <a:lstStyle/>
                    <a:p>
                      <a:r>
                        <a:rPr lang="en-NG" sz="800" dirty="0">
                          <a:latin typeface="Montserrat" pitchFamily="2" charset="77"/>
                        </a:rPr>
                        <a:t>Key Questions</a:t>
                      </a:r>
                    </a:p>
                  </a:txBody>
                  <a:tcPr/>
                </a:tc>
                <a:tc>
                  <a:txBody>
                    <a:bodyPr/>
                    <a:lstStyle/>
                    <a:p>
                      <a:r>
                        <a:rPr lang="en-NG" sz="800" dirty="0">
                          <a:latin typeface="Montserrat" pitchFamily="2" charset="77"/>
                        </a:rPr>
                        <a:t>Framework Step Input</a:t>
                      </a:r>
                    </a:p>
                  </a:txBody>
                  <a:tcPr/>
                </a:tc>
                <a:tc>
                  <a:txBody>
                    <a:bodyPr/>
                    <a:lstStyle/>
                    <a:p>
                      <a:r>
                        <a:rPr lang="en-NG" sz="800" dirty="0">
                          <a:latin typeface="Montserrat" pitchFamily="2" charset="77"/>
                        </a:rPr>
                        <a:t>Sample Output</a:t>
                      </a:r>
                    </a:p>
                  </a:txBody>
                  <a:tcPr/>
                </a:tc>
                <a:extLst>
                  <a:ext uri="{0D108BD9-81ED-4DB2-BD59-A6C34878D82A}">
                    <a16:rowId xmlns:a16="http://schemas.microsoft.com/office/drawing/2014/main" val="897425696"/>
                  </a:ext>
                </a:extLst>
              </a:tr>
              <a:tr h="370840">
                <a:tc>
                  <a:txBody>
                    <a:bodyPr/>
                    <a:lstStyle/>
                    <a:p>
                      <a:r>
                        <a:rPr lang="en-NG" sz="800" dirty="0">
                          <a:solidFill>
                            <a:srgbClr val="0B0303"/>
                          </a:solidFill>
                          <a:latin typeface="Montserrat" pitchFamily="2" charset="77"/>
                        </a:rPr>
                        <a:t>Define</a:t>
                      </a:r>
                    </a:p>
                  </a:txBody>
                  <a:tcPr/>
                </a:tc>
                <a:tc>
                  <a:txBody>
                    <a:bodyPr/>
                    <a:lstStyle/>
                    <a:p>
                      <a:r>
                        <a:rPr lang="en-NG" sz="800" dirty="0">
                          <a:solidFill>
                            <a:srgbClr val="0B0303"/>
                          </a:solidFill>
                          <a:latin typeface="Montserrat" pitchFamily="2" charset="77"/>
                        </a:rPr>
                        <a:t>Establish the company’s impact ambition, scope, business context and engage stakeholders</a:t>
                      </a:r>
                    </a:p>
                  </a:txBody>
                  <a:tcPr/>
                </a:tc>
                <a:tc>
                  <a:txBody>
                    <a:bodyPr/>
                    <a:lstStyle/>
                    <a:p>
                      <a:r>
                        <a:rPr lang="en-GB" sz="800" kern="1200" dirty="0">
                          <a:solidFill>
                            <a:srgbClr val="0B0303"/>
                          </a:solidFill>
                          <a:latin typeface="Montserrat" pitchFamily="2" charset="77"/>
                          <a:ea typeface="+mn-ea"/>
                          <a:cs typeface="+mn-cs"/>
                        </a:rPr>
                        <a:t>What does the organisation want to achieve through its social </a:t>
                      </a:r>
                    </a:p>
                    <a:p>
                      <a:r>
                        <a:rPr lang="en-GB" sz="800" kern="1200" dirty="0">
                          <a:solidFill>
                            <a:srgbClr val="0B0303"/>
                          </a:solidFill>
                          <a:latin typeface="Montserrat" pitchFamily="2" charset="77"/>
                          <a:ea typeface="+mn-ea"/>
                          <a:cs typeface="+mn-cs"/>
                        </a:rPr>
                        <a:t>impact efforts, and why?</a:t>
                      </a:r>
                      <a:endParaRPr lang="en-NG" sz="800" kern="1200" dirty="0">
                        <a:solidFill>
                          <a:srgbClr val="0B0303"/>
                        </a:solidFill>
                        <a:latin typeface="Montserrat" pitchFamily="2" charset="77"/>
                        <a:ea typeface="+mn-ea"/>
                        <a:cs typeface="+mn-cs"/>
                      </a:endParaRPr>
                    </a:p>
                  </a:txBody>
                  <a:tcPr/>
                </a:tc>
                <a:tc>
                  <a:txBody>
                    <a:bodyPr/>
                    <a:lstStyle/>
                    <a:p>
                      <a:r>
                        <a:rPr lang="en-NG" sz="800" dirty="0">
                          <a:solidFill>
                            <a:srgbClr val="0B0303"/>
                          </a:solidFill>
                          <a:latin typeface="Montserrat" pitchFamily="2" charset="77"/>
                        </a:rPr>
                        <a:t>Corporate Ambition</a:t>
                      </a:r>
                    </a:p>
                  </a:txBody>
                  <a:tcPr/>
                </a:tc>
                <a:tc>
                  <a:txBody>
                    <a:bodyPr/>
                    <a:lstStyle/>
                    <a:p>
                      <a:r>
                        <a:rPr lang="en-GB" sz="800" kern="1200" dirty="0">
                          <a:solidFill>
                            <a:srgbClr val="0B0303"/>
                          </a:solidFill>
                          <a:latin typeface="Montserrat" pitchFamily="2" charset="77"/>
                          <a:ea typeface="+mn-ea"/>
                          <a:cs typeface="+mn-cs"/>
                        </a:rPr>
                        <a:t>Inclusive economic opportunity and stronger pathways to employment for young people.</a:t>
                      </a:r>
                      <a:endParaRPr lang="en-NG" sz="800" kern="1200" dirty="0">
                        <a:solidFill>
                          <a:srgbClr val="0B0303"/>
                        </a:solidFill>
                        <a:latin typeface="Montserrat" pitchFamily="2" charset="77"/>
                        <a:ea typeface="+mn-ea"/>
                        <a:cs typeface="+mn-cs"/>
                      </a:endParaRPr>
                    </a:p>
                  </a:txBody>
                  <a:tcPr/>
                </a:tc>
                <a:extLst>
                  <a:ext uri="{0D108BD9-81ED-4DB2-BD59-A6C34878D82A}">
                    <a16:rowId xmlns:a16="http://schemas.microsoft.com/office/drawing/2014/main" val="889565606"/>
                  </a:ext>
                </a:extLst>
              </a:tr>
              <a:tr h="0">
                <a:tc>
                  <a:txBody>
                    <a:bodyPr/>
                    <a:lstStyle/>
                    <a:p>
                      <a:r>
                        <a:rPr lang="en-NG" sz="800" kern="1200" dirty="0">
                          <a:solidFill>
                            <a:srgbClr val="0B0303"/>
                          </a:solidFill>
                          <a:latin typeface="Montserrat" pitchFamily="2" charset="77"/>
                          <a:ea typeface="+mn-ea"/>
                          <a:cs typeface="+mn-cs"/>
                        </a:rPr>
                        <a:t>Align</a:t>
                      </a:r>
                    </a:p>
                  </a:txBody>
                  <a:tcPr/>
                </a:tc>
                <a:tc>
                  <a:txBody>
                    <a:bodyPr/>
                    <a:lstStyle/>
                    <a:p>
                      <a:r>
                        <a:rPr lang="en-GB" sz="800" kern="1200" dirty="0">
                          <a:solidFill>
                            <a:srgbClr val="0B0303"/>
                          </a:solidFill>
                          <a:latin typeface="Montserrat" pitchFamily="2" charset="77"/>
                          <a:ea typeface="+mn-ea"/>
                          <a:cs typeface="+mn-cs"/>
                        </a:rPr>
                        <a:t>Select and agree with leadership Primary &amp; Secondary SDG Themes and relevant targets</a:t>
                      </a:r>
                      <a:endParaRPr lang="en-NG" sz="800" kern="1200" dirty="0">
                        <a:solidFill>
                          <a:srgbClr val="0B0303"/>
                        </a:solidFill>
                        <a:latin typeface="Montserrat" pitchFamily="2" charset="77"/>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800" kern="1200" dirty="0">
                          <a:solidFill>
                            <a:srgbClr val="0B0303"/>
                          </a:solidFill>
                          <a:latin typeface="Montserrat" pitchFamily="2" charset="77"/>
                          <a:ea typeface="+mn-ea"/>
                          <a:cs typeface="+mn-cs"/>
                        </a:rPr>
                        <a:t>Which SDG themes best align with organisation’s ambitions &amp; priorities?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800" kern="1200" dirty="0">
                          <a:solidFill>
                            <a:srgbClr val="0B0303"/>
                          </a:solidFill>
                          <a:latin typeface="Montserrat" pitchFamily="2" charset="77"/>
                          <a:ea typeface="+mn-ea"/>
                          <a:cs typeface="+mn-cs"/>
                        </a:rPr>
                        <a:t>Primary: where the company wants to lead</a:t>
                      </a:r>
                      <a:br>
                        <a:rPr lang="en-GB" sz="800" kern="1200" dirty="0">
                          <a:solidFill>
                            <a:srgbClr val="0B0303"/>
                          </a:solidFill>
                          <a:latin typeface="Montserrat" pitchFamily="2" charset="77"/>
                          <a:ea typeface="+mn-ea"/>
                          <a:cs typeface="+mn-cs"/>
                        </a:rPr>
                      </a:br>
                      <a:r>
                        <a:rPr lang="en-GB" sz="800" kern="1200" dirty="0">
                          <a:solidFill>
                            <a:srgbClr val="0B0303"/>
                          </a:solidFill>
                          <a:latin typeface="Montserrat" pitchFamily="2" charset="77"/>
                          <a:ea typeface="+mn-ea"/>
                          <a:cs typeface="+mn-cs"/>
                        </a:rPr>
                        <a:t>Secondary: where the company can contribute through connected actions</a:t>
                      </a:r>
                    </a:p>
                  </a:txBody>
                  <a:tcPr/>
                </a:tc>
                <a:tc>
                  <a:txBody>
                    <a:bodyPr/>
                    <a:lstStyle/>
                    <a:p>
                      <a:r>
                        <a:rPr lang="en-NG" sz="800" kern="1200" dirty="0">
                          <a:solidFill>
                            <a:srgbClr val="0B0303"/>
                          </a:solidFill>
                          <a:latin typeface="Montserrat" pitchFamily="2" charset="77"/>
                          <a:ea typeface="+mn-ea"/>
                          <a:cs typeface="+mn-cs"/>
                        </a:rPr>
                        <a:t>Primary SDG</a:t>
                      </a:r>
                    </a:p>
                    <a:p>
                      <a:pPr marL="0" marR="0" lvl="0" indent="0" algn="l" defTabSz="914400" rtl="0" eaLnBrk="1" fontAlgn="auto" latinLnBrk="0" hangingPunct="1">
                        <a:lnSpc>
                          <a:spcPct val="100000"/>
                        </a:lnSpc>
                        <a:spcBef>
                          <a:spcPts val="0"/>
                        </a:spcBef>
                        <a:spcAft>
                          <a:spcPts val="0"/>
                        </a:spcAft>
                        <a:buClrTx/>
                        <a:buSzTx/>
                        <a:buFontTx/>
                        <a:buNone/>
                        <a:tabLst/>
                        <a:defRPr/>
                      </a:pPr>
                      <a:r>
                        <a:rPr lang="en-NG" sz="800" kern="1200" dirty="0">
                          <a:solidFill>
                            <a:srgbClr val="0B0303"/>
                          </a:solidFill>
                          <a:latin typeface="Montserrat" pitchFamily="2" charset="77"/>
                          <a:ea typeface="+mn-ea"/>
                          <a:cs typeface="+mn-cs"/>
                        </a:rPr>
                        <a:t>Secondary SDGs</a:t>
                      </a:r>
                    </a:p>
                    <a:p>
                      <a:endParaRPr lang="en-NG" sz="800" kern="1200" dirty="0">
                        <a:solidFill>
                          <a:srgbClr val="0B0303"/>
                        </a:solidFill>
                        <a:latin typeface="Montserrat" pitchFamily="2" charset="77"/>
                        <a:ea typeface="+mn-ea"/>
                        <a:cs typeface="+mn-cs"/>
                      </a:endParaRPr>
                    </a:p>
                  </a:txBody>
                  <a:tcPr/>
                </a:tc>
                <a:tc>
                  <a:txBody>
                    <a:bodyPr/>
                    <a:lstStyle/>
                    <a:p>
                      <a:r>
                        <a:rPr lang="en-NG" sz="800" kern="1200" dirty="0">
                          <a:solidFill>
                            <a:srgbClr val="0B0303"/>
                          </a:solidFill>
                          <a:latin typeface="Montserrat" pitchFamily="2" charset="77"/>
                          <a:ea typeface="+mn-ea"/>
                          <a:cs typeface="+mn-cs"/>
                        </a:rPr>
                        <a:t>SDG 8 – Decent Work &amp; Economic Growth</a:t>
                      </a:r>
                    </a:p>
                    <a:p>
                      <a:r>
                        <a:rPr lang="en-NG" sz="800" kern="1200" dirty="0">
                          <a:solidFill>
                            <a:srgbClr val="0B0303"/>
                          </a:solidFill>
                          <a:latin typeface="Montserrat" pitchFamily="2" charset="77"/>
                          <a:ea typeface="+mn-ea"/>
                          <a:cs typeface="+mn-cs"/>
                        </a:rPr>
                        <a:t>SDG 4 – Quality Education</a:t>
                      </a:r>
                    </a:p>
                    <a:p>
                      <a:r>
                        <a:rPr lang="en-NG" sz="800" kern="1200" dirty="0">
                          <a:solidFill>
                            <a:srgbClr val="0B0303"/>
                          </a:solidFill>
                          <a:latin typeface="Montserrat" pitchFamily="2" charset="77"/>
                          <a:ea typeface="+mn-ea"/>
                          <a:cs typeface="+mn-cs"/>
                        </a:rPr>
                        <a:t>SDG 10 – Reduced Inequalities</a:t>
                      </a:r>
                    </a:p>
                    <a:p>
                      <a:endParaRPr lang="en-NG" sz="800" kern="1200" dirty="0">
                        <a:solidFill>
                          <a:srgbClr val="0B0303"/>
                        </a:solidFill>
                        <a:latin typeface="Montserrat" pitchFamily="2" charset="77"/>
                        <a:ea typeface="+mn-ea"/>
                        <a:cs typeface="+mn-cs"/>
                      </a:endParaRPr>
                    </a:p>
                  </a:txBody>
                  <a:tcPr/>
                </a:tc>
                <a:extLst>
                  <a:ext uri="{0D108BD9-81ED-4DB2-BD59-A6C34878D82A}">
                    <a16:rowId xmlns:a16="http://schemas.microsoft.com/office/drawing/2014/main" val="3878580005"/>
                  </a:ext>
                </a:extLst>
              </a:tr>
              <a:tr h="370840">
                <a:tc>
                  <a:txBody>
                    <a:bodyPr/>
                    <a:lstStyle/>
                    <a:p>
                      <a:r>
                        <a:rPr lang="en-NG" sz="800" kern="1200" dirty="0">
                          <a:solidFill>
                            <a:srgbClr val="0B0303"/>
                          </a:solidFill>
                          <a:latin typeface="Montserrat" pitchFamily="2" charset="77"/>
                          <a:ea typeface="+mn-ea"/>
                          <a:cs typeface="+mn-cs"/>
                        </a:rPr>
                        <a:t>Explore</a:t>
                      </a:r>
                    </a:p>
                  </a:txBody>
                  <a:tcPr/>
                </a:tc>
                <a:tc>
                  <a:txBody>
                    <a:bodyPr/>
                    <a:lstStyle/>
                    <a:p>
                      <a:r>
                        <a:rPr lang="en-GB" sz="800" kern="1200" dirty="0">
                          <a:solidFill>
                            <a:srgbClr val="0B0303"/>
                          </a:solidFill>
                          <a:latin typeface="Montserrat" pitchFamily="2" charset="77"/>
                          <a:ea typeface="+mn-ea"/>
                          <a:cs typeface="+mn-cs"/>
                        </a:rPr>
                        <a:t>Research and Identify social challenges, unmet needs, and potential gaps within those themes</a:t>
                      </a:r>
                      <a:endParaRPr lang="en-NG" sz="800" kern="1200" dirty="0">
                        <a:solidFill>
                          <a:srgbClr val="0B0303"/>
                        </a:solidFill>
                        <a:latin typeface="Montserrat" pitchFamily="2" charset="77"/>
                        <a:ea typeface="+mn-ea"/>
                        <a:cs typeface="+mn-cs"/>
                      </a:endParaRPr>
                    </a:p>
                  </a:txBody>
                  <a:tcPr/>
                </a:tc>
                <a:tc>
                  <a:txBody>
                    <a:bodyPr/>
                    <a:lstStyle/>
                    <a:p>
                      <a:r>
                        <a:rPr lang="en-GB" sz="800" kern="1200" dirty="0">
                          <a:solidFill>
                            <a:srgbClr val="0B0303"/>
                          </a:solidFill>
                          <a:latin typeface="Montserrat" pitchFamily="2" charset="77"/>
                          <a:ea typeface="+mn-ea"/>
                          <a:cs typeface="+mn-cs"/>
                        </a:rPr>
                        <a:t>What significant social or environmental challenges and unmet needs exist within these priority areas?</a:t>
                      </a:r>
                      <a:endParaRPr lang="en-NG" sz="800" kern="1200" dirty="0">
                        <a:solidFill>
                          <a:srgbClr val="0B0303"/>
                        </a:solidFill>
                        <a:latin typeface="Montserrat" pitchFamily="2" charset="77"/>
                        <a:ea typeface="+mn-ea"/>
                        <a:cs typeface="+mn-cs"/>
                      </a:endParaRPr>
                    </a:p>
                  </a:txBody>
                  <a:tcPr/>
                </a:tc>
                <a:tc>
                  <a:txBody>
                    <a:bodyPr/>
                    <a:lstStyle/>
                    <a:p>
                      <a:r>
                        <a:rPr lang="en-NG" sz="800" kern="1200" dirty="0">
                          <a:solidFill>
                            <a:srgbClr val="0B0303"/>
                          </a:solidFill>
                          <a:latin typeface="Montserrat" pitchFamily="2" charset="77"/>
                          <a:ea typeface="+mn-ea"/>
                          <a:cs typeface="+mn-cs"/>
                        </a:rPr>
                        <a:t>Impact theme</a:t>
                      </a:r>
                    </a:p>
                  </a:txBody>
                  <a:tcPr/>
                </a:tc>
                <a:tc>
                  <a:txBody>
                    <a:bodyPr/>
                    <a:lstStyle/>
                    <a:p>
                      <a:r>
                        <a:rPr lang="en-GB" sz="800" kern="1200" dirty="0">
                          <a:solidFill>
                            <a:srgbClr val="0B0303"/>
                          </a:solidFill>
                          <a:latin typeface="Montserrat" pitchFamily="2" charset="77"/>
                          <a:ea typeface="+mn-ea"/>
                          <a:cs typeface="+mn-cs"/>
                        </a:rPr>
                        <a:t>Youth employability, entrepreneurship, practical skills development and barriers to entering the labour market.</a:t>
                      </a:r>
                      <a:endParaRPr lang="en-NG" sz="800" kern="1200" dirty="0">
                        <a:solidFill>
                          <a:srgbClr val="0B0303"/>
                        </a:solidFill>
                        <a:latin typeface="Montserrat" pitchFamily="2" charset="77"/>
                        <a:ea typeface="+mn-ea"/>
                        <a:cs typeface="+mn-cs"/>
                      </a:endParaRPr>
                    </a:p>
                  </a:txBody>
                  <a:tcPr/>
                </a:tc>
                <a:extLst>
                  <a:ext uri="{0D108BD9-81ED-4DB2-BD59-A6C34878D82A}">
                    <a16:rowId xmlns:a16="http://schemas.microsoft.com/office/drawing/2014/main" val="1089335048"/>
                  </a:ext>
                </a:extLst>
              </a:tr>
              <a:tr h="0">
                <a:tc>
                  <a:txBody>
                    <a:bodyPr/>
                    <a:lstStyle/>
                    <a:p>
                      <a:r>
                        <a:rPr lang="en-NG" sz="800" kern="1200" dirty="0">
                          <a:solidFill>
                            <a:srgbClr val="0B0303"/>
                          </a:solidFill>
                          <a:latin typeface="Montserrat" pitchFamily="2" charset="77"/>
                          <a:ea typeface="+mn-ea"/>
                          <a:cs typeface="+mn-cs"/>
                        </a:rPr>
                        <a:t>Diagnose</a:t>
                      </a:r>
                    </a:p>
                  </a:txBody>
                  <a:tcPr/>
                </a:tc>
                <a:tc>
                  <a:txBody>
                    <a:bodyPr/>
                    <a:lstStyle/>
                    <a:p>
                      <a:r>
                        <a:rPr lang="en-GB" sz="800" kern="1200" dirty="0">
                          <a:solidFill>
                            <a:srgbClr val="0B0303"/>
                          </a:solidFill>
                          <a:latin typeface="Montserrat" pitchFamily="2" charset="77"/>
                          <a:ea typeface="+mn-ea"/>
                          <a:cs typeface="+mn-cs"/>
                        </a:rPr>
                        <a:t>Engage stakeholders &amp; diagnose root causes</a:t>
                      </a:r>
                      <a:endParaRPr lang="en-NG" sz="800" kern="1200" dirty="0">
                        <a:solidFill>
                          <a:srgbClr val="0B0303"/>
                        </a:solidFill>
                        <a:latin typeface="Montserrat" pitchFamily="2" charset="77"/>
                        <a:ea typeface="+mn-ea"/>
                        <a:cs typeface="+mn-cs"/>
                      </a:endParaRPr>
                    </a:p>
                  </a:txBody>
                  <a:tcPr/>
                </a:tc>
                <a:tc>
                  <a:txBody>
                    <a:bodyPr/>
                    <a:lstStyle/>
                    <a:p>
                      <a:r>
                        <a:rPr lang="en-GB" sz="800" kern="1200" dirty="0">
                          <a:solidFill>
                            <a:srgbClr val="0B0303"/>
                          </a:solidFill>
                          <a:latin typeface="Montserrat" pitchFamily="2" charset="77"/>
                          <a:ea typeface="+mn-ea"/>
                          <a:cs typeface="+mn-cs"/>
                        </a:rPr>
                        <a:t>What are the root causes of these challenges, and what do affected communities identify as their most pressing needs?</a:t>
                      </a:r>
                      <a:endParaRPr lang="en-NG" sz="800" kern="1200" dirty="0">
                        <a:solidFill>
                          <a:srgbClr val="0B0303"/>
                        </a:solidFill>
                        <a:latin typeface="Montserrat" pitchFamily="2" charset="77"/>
                        <a:ea typeface="+mn-ea"/>
                        <a:cs typeface="+mn-cs"/>
                      </a:endParaRPr>
                    </a:p>
                  </a:txBody>
                  <a:tcPr/>
                </a:tc>
                <a:tc>
                  <a:txBody>
                    <a:bodyPr/>
                    <a:lstStyle/>
                    <a:p>
                      <a:r>
                        <a:rPr lang="en-NG" sz="800" dirty="0">
                          <a:solidFill>
                            <a:srgbClr val="0B0303"/>
                          </a:solidFill>
                          <a:latin typeface="Montserrat" pitchFamily="2" charset="77"/>
                        </a:rPr>
                        <a:t>Community needs</a:t>
                      </a:r>
                    </a:p>
                  </a:txBody>
                  <a:tcPr/>
                </a:tc>
                <a:tc>
                  <a:txBody>
                    <a:bodyPr/>
                    <a:lstStyle/>
                    <a:p>
                      <a:r>
                        <a:rPr lang="en-GB" sz="800" kern="1200" dirty="0">
                          <a:solidFill>
                            <a:srgbClr val="0B0303"/>
                          </a:solidFill>
                          <a:latin typeface="Montserrat" pitchFamily="2" charset="77"/>
                          <a:ea typeface="+mn-ea"/>
                          <a:cs typeface="+mn-cs"/>
                        </a:rPr>
                        <a:t>Young people in underserved communities face skills gap, limited work experience, weak professional networks and barriers to accessing employment.</a:t>
                      </a:r>
                      <a:endParaRPr lang="en-NG" sz="800" kern="1200" dirty="0">
                        <a:solidFill>
                          <a:srgbClr val="0B0303"/>
                        </a:solidFill>
                        <a:latin typeface="Montserrat" pitchFamily="2" charset="77"/>
                        <a:ea typeface="+mn-ea"/>
                        <a:cs typeface="+mn-cs"/>
                      </a:endParaRPr>
                    </a:p>
                  </a:txBody>
                  <a:tcPr/>
                </a:tc>
                <a:extLst>
                  <a:ext uri="{0D108BD9-81ED-4DB2-BD59-A6C34878D82A}">
                    <a16:rowId xmlns:a16="http://schemas.microsoft.com/office/drawing/2014/main" val="4147718904"/>
                  </a:ext>
                </a:extLst>
              </a:tr>
              <a:tr h="370840">
                <a:tc>
                  <a:txBody>
                    <a:bodyPr/>
                    <a:lstStyle/>
                    <a:p>
                      <a:r>
                        <a:rPr lang="en-NG" sz="800" dirty="0">
                          <a:solidFill>
                            <a:srgbClr val="0B0303"/>
                          </a:solidFill>
                          <a:latin typeface="Montserrat" pitchFamily="2" charset="77"/>
                        </a:rPr>
                        <a:t>Match</a:t>
                      </a:r>
                    </a:p>
                  </a:txBody>
                  <a:tcPr/>
                </a:tc>
                <a:tc>
                  <a:txBody>
                    <a:bodyPr/>
                    <a:lstStyle/>
                    <a:p>
                      <a:r>
                        <a:rPr lang="en-NG" sz="800" dirty="0">
                          <a:solidFill>
                            <a:srgbClr val="0B0303"/>
                          </a:solidFill>
                          <a:latin typeface="Montserrat" pitchFamily="2" charset="77"/>
                        </a:rPr>
                        <a:t>Connect stakeholders needs, SDG relevance and organisation capability</a:t>
                      </a:r>
                    </a:p>
                  </a:txBody>
                  <a:tcPr/>
                </a:tc>
                <a:tc>
                  <a:txBody>
                    <a:bodyPr/>
                    <a:lstStyle/>
                    <a:p>
                      <a:r>
                        <a:rPr lang="en-GB" sz="800" kern="1200" dirty="0">
                          <a:solidFill>
                            <a:srgbClr val="0B0303"/>
                          </a:solidFill>
                          <a:latin typeface="Montserrat" pitchFamily="2" charset="77"/>
                          <a:ea typeface="+mn-ea"/>
                          <a:cs typeface="+mn-cs"/>
                        </a:rPr>
                        <a:t>Where do community needs, SDG priorities and the organisation’s capabilities intersect to create meaningful impact?</a:t>
                      </a:r>
                      <a:endParaRPr lang="en-NG" sz="800" kern="1200" dirty="0">
                        <a:solidFill>
                          <a:srgbClr val="0B0303"/>
                        </a:solidFill>
                        <a:latin typeface="Montserrat" pitchFamily="2" charset="77"/>
                        <a:ea typeface="+mn-ea"/>
                        <a:cs typeface="+mn-cs"/>
                      </a:endParaRPr>
                    </a:p>
                  </a:txBody>
                  <a:tcPr/>
                </a:tc>
                <a:tc>
                  <a:txBody>
                    <a:bodyPr/>
                    <a:lstStyle/>
                    <a:p>
                      <a:r>
                        <a:rPr lang="en-NG" sz="800" dirty="0">
                          <a:solidFill>
                            <a:srgbClr val="0B0303"/>
                          </a:solidFill>
                          <a:latin typeface="Montserrat" pitchFamily="2" charset="77"/>
                        </a:rPr>
                        <a:t>Strategic Opportunity</a:t>
                      </a:r>
                    </a:p>
                  </a:txBody>
                  <a:tcPr/>
                </a:tc>
                <a:tc>
                  <a:txBody>
                    <a:bodyPr/>
                    <a:lstStyle/>
                    <a:p>
                      <a:r>
                        <a:rPr lang="en-GB" sz="800" kern="1200" dirty="0">
                          <a:solidFill>
                            <a:srgbClr val="0B0303"/>
                          </a:solidFill>
                          <a:latin typeface="Montserrat" pitchFamily="2" charset="77"/>
                          <a:ea typeface="+mn-ea"/>
                          <a:cs typeface="+mn-cs"/>
                        </a:rPr>
                        <a:t>Combine young people’s needs with the organisation’s </a:t>
                      </a:r>
                    </a:p>
                    <a:p>
                      <a:r>
                        <a:rPr lang="en-GB" sz="800" kern="1200" dirty="0">
                          <a:solidFill>
                            <a:srgbClr val="0B0303"/>
                          </a:solidFill>
                          <a:latin typeface="Montserrat" pitchFamily="2" charset="77"/>
                          <a:ea typeface="+mn-ea"/>
                          <a:cs typeface="+mn-cs"/>
                        </a:rPr>
                        <a:t>expertise, resources, networks and potential employer partnerships.</a:t>
                      </a:r>
                      <a:endParaRPr lang="en-NG" sz="800" kern="1200" dirty="0">
                        <a:solidFill>
                          <a:srgbClr val="0B0303"/>
                        </a:solidFill>
                        <a:latin typeface="Montserrat" pitchFamily="2" charset="77"/>
                        <a:ea typeface="+mn-ea"/>
                        <a:cs typeface="+mn-cs"/>
                      </a:endParaRPr>
                    </a:p>
                  </a:txBody>
                  <a:tcPr/>
                </a:tc>
                <a:extLst>
                  <a:ext uri="{0D108BD9-81ED-4DB2-BD59-A6C34878D82A}">
                    <a16:rowId xmlns:a16="http://schemas.microsoft.com/office/drawing/2014/main" val="1114556866"/>
                  </a:ext>
                </a:extLst>
              </a:tr>
              <a:tr h="0">
                <a:tc>
                  <a:txBody>
                    <a:bodyPr/>
                    <a:lstStyle/>
                    <a:p>
                      <a:r>
                        <a:rPr lang="en-NG" sz="800" dirty="0">
                          <a:solidFill>
                            <a:srgbClr val="0B0303"/>
                          </a:solidFill>
                          <a:latin typeface="Montserrat" pitchFamily="2" charset="77"/>
                        </a:rPr>
                        <a:t>Prioritise</a:t>
                      </a:r>
                    </a:p>
                  </a:txBody>
                  <a:tcPr/>
                </a:tc>
                <a:tc>
                  <a:txBody>
                    <a:bodyPr/>
                    <a:lstStyle/>
                    <a:p>
                      <a:r>
                        <a:rPr lang="en-NG" sz="800" dirty="0">
                          <a:solidFill>
                            <a:srgbClr val="0B0303"/>
                          </a:solidFill>
                          <a:latin typeface="Montserrat" pitchFamily="2" charset="77"/>
                        </a:rPr>
                        <a:t>Score opporunities for impact, feasibility, risk and sustainability</a:t>
                      </a:r>
                    </a:p>
                  </a:txBody>
                  <a:tcPr/>
                </a:tc>
                <a:tc>
                  <a:txBody>
                    <a:bodyPr/>
                    <a:lstStyle/>
                    <a:p>
                      <a:r>
                        <a:rPr lang="en-GB" sz="800" kern="1200" dirty="0">
                          <a:solidFill>
                            <a:srgbClr val="0B0303"/>
                          </a:solidFill>
                          <a:latin typeface="Montserrat" pitchFamily="2" charset="77"/>
                          <a:ea typeface="+mn-ea"/>
                          <a:cs typeface="+mn-cs"/>
                        </a:rPr>
                        <a:t>Which opportunities offer the greatest potential for impact, strategic fit, feasibility and sustainability?</a:t>
                      </a:r>
                      <a:endParaRPr lang="en-NG" sz="800" kern="1200" dirty="0">
                        <a:solidFill>
                          <a:srgbClr val="0B0303"/>
                        </a:solidFill>
                        <a:latin typeface="Montserrat" pitchFamily="2" charset="77"/>
                        <a:ea typeface="+mn-ea"/>
                        <a:cs typeface="+mn-cs"/>
                      </a:endParaRPr>
                    </a:p>
                  </a:txBody>
                  <a:tcPr/>
                </a:tc>
                <a:tc>
                  <a:txBody>
                    <a:bodyPr/>
                    <a:lstStyle/>
                    <a:p>
                      <a:r>
                        <a:rPr lang="en-NG" sz="800" dirty="0">
                          <a:solidFill>
                            <a:srgbClr val="0B0303"/>
                          </a:solidFill>
                          <a:latin typeface="Montserrat" pitchFamily="2" charset="77"/>
                        </a:rPr>
                        <a:t>Selected Opportunity</a:t>
                      </a:r>
                    </a:p>
                  </a:txBody>
                  <a:tcPr/>
                </a:tc>
                <a:tc>
                  <a:txBody>
                    <a:bodyPr/>
                    <a:lstStyle/>
                    <a:p>
                      <a:r>
                        <a:rPr lang="en-GB" sz="800" kern="1200" dirty="0">
                          <a:solidFill>
                            <a:srgbClr val="0B0303"/>
                          </a:solidFill>
                          <a:latin typeface="Montserrat" pitchFamily="2" charset="77"/>
                          <a:ea typeface="+mn-ea"/>
                          <a:cs typeface="+mn-cs"/>
                        </a:rPr>
                        <a:t>A skills to employment program combining practical training, mentorship, career guidance, and employer connections.</a:t>
                      </a:r>
                      <a:endParaRPr lang="en-NG" sz="800" kern="1200" dirty="0">
                        <a:solidFill>
                          <a:srgbClr val="0B0303"/>
                        </a:solidFill>
                        <a:latin typeface="Montserrat" pitchFamily="2" charset="77"/>
                        <a:ea typeface="+mn-ea"/>
                        <a:cs typeface="+mn-cs"/>
                      </a:endParaRPr>
                    </a:p>
                  </a:txBody>
                  <a:tcPr/>
                </a:tc>
                <a:extLst>
                  <a:ext uri="{0D108BD9-81ED-4DB2-BD59-A6C34878D82A}">
                    <a16:rowId xmlns:a16="http://schemas.microsoft.com/office/drawing/2014/main" val="3053418156"/>
                  </a:ext>
                </a:extLst>
              </a:tr>
              <a:tr h="370840">
                <a:tc>
                  <a:txBody>
                    <a:bodyPr/>
                    <a:lstStyle/>
                    <a:p>
                      <a:r>
                        <a:rPr lang="en-NG" sz="800" dirty="0">
                          <a:solidFill>
                            <a:srgbClr val="0B0303"/>
                          </a:solidFill>
                          <a:latin typeface="Montserrat" pitchFamily="2" charset="77"/>
                        </a:rPr>
                        <a:t>Validate</a:t>
                      </a:r>
                    </a:p>
                  </a:txBody>
                  <a:tcPr/>
                </a:tc>
                <a:tc>
                  <a:txBody>
                    <a:bodyPr/>
                    <a:lstStyle/>
                    <a:p>
                      <a:r>
                        <a:rPr lang="en-NG" sz="800" dirty="0">
                          <a:solidFill>
                            <a:srgbClr val="0B0303"/>
                          </a:solidFill>
                          <a:latin typeface="Montserrat" pitchFamily="2" charset="77"/>
                        </a:rPr>
                        <a:t>Test assumptions, stakeholder support and intervention feasibility</a:t>
                      </a:r>
                    </a:p>
                  </a:txBody>
                  <a:tcPr/>
                </a:tc>
                <a:tc>
                  <a:txBody>
                    <a:bodyPr/>
                    <a:lstStyle/>
                    <a:p>
                      <a:r>
                        <a:rPr lang="en-GB" sz="800" kern="1200" dirty="0">
                          <a:solidFill>
                            <a:srgbClr val="0B0303"/>
                          </a:solidFill>
                          <a:latin typeface="Montserrat" pitchFamily="2" charset="77"/>
                          <a:ea typeface="+mn-ea"/>
                          <a:cs typeface="+mn-cs"/>
                        </a:rPr>
                        <a:t>Have the identified opportunities been validated by stakeholders and supported by sufficient evidence to proceed?</a:t>
                      </a:r>
                      <a:endParaRPr lang="en-NG" sz="800" kern="1200" dirty="0">
                        <a:solidFill>
                          <a:srgbClr val="0B0303"/>
                        </a:solidFill>
                        <a:latin typeface="Montserrat" pitchFamily="2" charset="77"/>
                        <a:ea typeface="+mn-ea"/>
                        <a:cs typeface="+mn-cs"/>
                      </a:endParaRPr>
                    </a:p>
                  </a:txBody>
                  <a:tcPr/>
                </a:tc>
                <a:tc>
                  <a:txBody>
                    <a:bodyPr/>
                    <a:lstStyle/>
                    <a:p>
                      <a:r>
                        <a:rPr lang="en-NG" sz="800" dirty="0">
                          <a:solidFill>
                            <a:srgbClr val="0B0303"/>
                          </a:solidFill>
                          <a:latin typeface="Montserrat" pitchFamily="2" charset="77"/>
                        </a:rPr>
                        <a:t>Evidence and feasibility</a:t>
                      </a:r>
                    </a:p>
                  </a:txBody>
                  <a:tcPr/>
                </a:tc>
                <a:tc>
                  <a:txBody>
                    <a:bodyPr/>
                    <a:lstStyle/>
                    <a:p>
                      <a:r>
                        <a:rPr lang="en-GB" sz="800" kern="1200" dirty="0">
                          <a:solidFill>
                            <a:srgbClr val="0B0303"/>
                          </a:solidFill>
                          <a:latin typeface="Montserrat" pitchFamily="2" charset="77"/>
                          <a:ea typeface="+mn-ea"/>
                          <a:cs typeface="+mn-cs"/>
                        </a:rPr>
                        <a:t>Consult young people, employers and community partners to confirm demand, test the programme model and assess feasibility.</a:t>
                      </a:r>
                      <a:endParaRPr lang="en-NG" sz="800" kern="1200" dirty="0">
                        <a:solidFill>
                          <a:srgbClr val="0B0303"/>
                        </a:solidFill>
                        <a:latin typeface="Montserrat" pitchFamily="2" charset="77"/>
                        <a:ea typeface="+mn-ea"/>
                        <a:cs typeface="+mn-cs"/>
                      </a:endParaRPr>
                    </a:p>
                  </a:txBody>
                  <a:tcPr/>
                </a:tc>
                <a:extLst>
                  <a:ext uri="{0D108BD9-81ED-4DB2-BD59-A6C34878D82A}">
                    <a16:rowId xmlns:a16="http://schemas.microsoft.com/office/drawing/2014/main" val="2099604672"/>
                  </a:ext>
                </a:extLst>
              </a:tr>
              <a:tr h="370840">
                <a:tc>
                  <a:txBody>
                    <a:bodyPr/>
                    <a:lstStyle/>
                    <a:p>
                      <a:r>
                        <a:rPr lang="en-NG" sz="800" dirty="0">
                          <a:solidFill>
                            <a:srgbClr val="0B0303"/>
                          </a:solidFill>
                          <a:latin typeface="Montserrat" pitchFamily="2" charset="77"/>
                        </a:rPr>
                        <a:t>Design</a:t>
                      </a:r>
                    </a:p>
                  </a:txBody>
                  <a:tcPr/>
                </a:tc>
                <a:tc>
                  <a:txBody>
                    <a:bodyPr/>
                    <a:lstStyle/>
                    <a:p>
                      <a:r>
                        <a:rPr lang="en-NG" sz="800" dirty="0">
                          <a:solidFill>
                            <a:srgbClr val="0B0303"/>
                          </a:solidFill>
                          <a:latin typeface="Montserrat" pitchFamily="2" charset="77"/>
                        </a:rPr>
                        <a:t>Develop the impact thesis, theory of change, KPIs, budget and implementation plan</a:t>
                      </a:r>
                    </a:p>
                  </a:txBody>
                  <a:tcPr/>
                </a:tc>
                <a:tc>
                  <a:txBody>
                    <a:bodyPr/>
                    <a:lstStyle/>
                    <a:p>
                      <a:r>
                        <a:rPr lang="en-GB" sz="800" kern="1200" dirty="0">
                          <a:solidFill>
                            <a:srgbClr val="0B0303"/>
                          </a:solidFill>
                          <a:latin typeface="Montserrat" pitchFamily="2" charset="77"/>
                          <a:ea typeface="+mn-ea"/>
                          <a:cs typeface="+mn-cs"/>
                        </a:rPr>
                        <a:t>How will the selected opportunity be translated into an actionable initiative with clear objectives, resources and measurable outcomes?</a:t>
                      </a:r>
                      <a:endParaRPr lang="en-NG" sz="800" kern="1200" dirty="0">
                        <a:solidFill>
                          <a:srgbClr val="0B0303"/>
                        </a:solidFill>
                        <a:latin typeface="Montserrat" pitchFamily="2" charset="77"/>
                        <a:ea typeface="+mn-ea"/>
                        <a:cs typeface="+mn-cs"/>
                      </a:endParaRPr>
                    </a:p>
                  </a:txBody>
                  <a:tcPr/>
                </a:tc>
                <a:tc>
                  <a:txBody>
                    <a:bodyPr/>
                    <a:lstStyle/>
                    <a:p>
                      <a:r>
                        <a:rPr lang="en-NG" sz="800" dirty="0">
                          <a:solidFill>
                            <a:srgbClr val="0B0303"/>
                          </a:solidFill>
                          <a:latin typeface="Montserrat" pitchFamily="2" charset="77"/>
                        </a:rPr>
                        <a:t>Impact Thesis</a:t>
                      </a:r>
                    </a:p>
                  </a:txBody>
                  <a:tcPr/>
                </a:tc>
                <a:tc>
                  <a:txBody>
                    <a:bodyPr/>
                    <a:lstStyle/>
                    <a:p>
                      <a:r>
                        <a:rPr lang="en-GB" sz="800" kern="1200" dirty="0">
                          <a:solidFill>
                            <a:srgbClr val="0B0303"/>
                          </a:solidFill>
                          <a:latin typeface="Montserrat" pitchFamily="2" charset="77"/>
                          <a:ea typeface="+mn-ea"/>
                          <a:cs typeface="+mn-cs"/>
                        </a:rPr>
                        <a:t>Training + mentorship + employer connections → improved employability → increased access to and retention in employment. </a:t>
                      </a:r>
                    </a:p>
                    <a:p>
                      <a:r>
                        <a:rPr lang="en-GB" sz="800" kern="1200" dirty="0">
                          <a:solidFill>
                            <a:srgbClr val="0B0303"/>
                          </a:solidFill>
                          <a:latin typeface="Montserrat" pitchFamily="2" charset="77"/>
                          <a:ea typeface="+mn-ea"/>
                          <a:cs typeface="+mn-cs"/>
                        </a:rPr>
                        <a:t>Establish SMART objectives, a baseline, KPIs, budget and implementation plan.</a:t>
                      </a:r>
                      <a:endParaRPr lang="en-NG" sz="800" kern="1200" dirty="0">
                        <a:solidFill>
                          <a:srgbClr val="0B0303"/>
                        </a:solidFill>
                        <a:latin typeface="Montserrat" pitchFamily="2" charset="77"/>
                        <a:ea typeface="+mn-ea"/>
                        <a:cs typeface="+mn-cs"/>
                      </a:endParaRPr>
                    </a:p>
                  </a:txBody>
                  <a:tcPr/>
                </a:tc>
                <a:extLst>
                  <a:ext uri="{0D108BD9-81ED-4DB2-BD59-A6C34878D82A}">
                    <a16:rowId xmlns:a16="http://schemas.microsoft.com/office/drawing/2014/main" val="2333903724"/>
                  </a:ext>
                </a:extLst>
              </a:tr>
              <a:tr h="370840">
                <a:tc>
                  <a:txBody>
                    <a:bodyPr/>
                    <a:lstStyle/>
                    <a:p>
                      <a:r>
                        <a:rPr lang="en-NG" sz="800" dirty="0">
                          <a:solidFill>
                            <a:srgbClr val="0B0303"/>
                          </a:solidFill>
                          <a:latin typeface="Montserrat" pitchFamily="2" charset="77"/>
                        </a:rPr>
                        <a:t>Measure</a:t>
                      </a:r>
                    </a:p>
                  </a:txBody>
                  <a:tcPr/>
                </a:tc>
                <a:tc>
                  <a:txBody>
                    <a:bodyPr/>
                    <a:lstStyle/>
                    <a:p>
                      <a:r>
                        <a:rPr lang="en-NG" sz="800" dirty="0">
                          <a:solidFill>
                            <a:srgbClr val="0B0303"/>
                          </a:solidFill>
                          <a:latin typeface="Montserrat" pitchFamily="2" charset="77"/>
                        </a:rPr>
                        <a:t>Track outcomes, report transparently, learn and decide whether to scale</a:t>
                      </a:r>
                    </a:p>
                  </a:txBody>
                  <a:tcPr/>
                </a:tc>
                <a:tc>
                  <a:txBody>
                    <a:bodyPr/>
                    <a:lstStyle/>
                    <a:p>
                      <a:r>
                        <a:rPr lang="en-GB" sz="800" kern="1200" dirty="0">
                          <a:solidFill>
                            <a:srgbClr val="0B0303"/>
                          </a:solidFill>
                          <a:latin typeface="Montserrat" pitchFamily="2" charset="77"/>
                          <a:ea typeface="+mn-ea"/>
                          <a:cs typeface="+mn-cs"/>
                        </a:rPr>
                        <a:t>How will the organisation measure its impact, learn from results and determine whether to adapt or scale the initiative?</a:t>
                      </a:r>
                      <a:endParaRPr lang="en-NG" sz="800" kern="1200" dirty="0">
                        <a:solidFill>
                          <a:srgbClr val="0B0303"/>
                        </a:solidFill>
                        <a:latin typeface="Montserrat" pitchFamily="2" charset="77"/>
                        <a:ea typeface="+mn-ea"/>
                        <a:cs typeface="+mn-cs"/>
                      </a:endParaRPr>
                    </a:p>
                  </a:txBody>
                  <a:tcPr/>
                </a:tc>
                <a:tc>
                  <a:txBody>
                    <a:bodyPr/>
                    <a:lstStyle/>
                    <a:p>
                      <a:r>
                        <a:rPr lang="en-GB" sz="800" dirty="0">
                          <a:solidFill>
                            <a:srgbClr val="0B0303"/>
                          </a:solidFill>
                          <a:latin typeface="Montserrat" pitchFamily="2" charset="77"/>
                        </a:rPr>
                        <a:t>I</a:t>
                      </a:r>
                      <a:r>
                        <a:rPr lang="en-NG" sz="800" dirty="0">
                          <a:solidFill>
                            <a:srgbClr val="0B0303"/>
                          </a:solidFill>
                          <a:latin typeface="Montserrat" pitchFamily="2" charset="77"/>
                        </a:rPr>
                        <a:t>mpact Measurement</a:t>
                      </a:r>
                    </a:p>
                  </a:txBody>
                  <a:tcPr/>
                </a:tc>
                <a:tc>
                  <a:txBody>
                    <a:bodyPr/>
                    <a:lstStyle/>
                    <a:p>
                      <a:r>
                        <a:rPr lang="en-GB" sz="800" kern="1200" dirty="0">
                          <a:solidFill>
                            <a:srgbClr val="0B0303"/>
                          </a:solidFill>
                          <a:latin typeface="Montserrat" pitchFamily="2" charset="77"/>
                          <a:ea typeface="+mn-ea"/>
                          <a:cs typeface="+mn-cs"/>
                        </a:rPr>
                        <a:t>Track training completion, skills improvement, job placement, employment retention, income changes and participant feedback. Use findings to improve or scale the programme.</a:t>
                      </a:r>
                      <a:endParaRPr lang="en-NG" sz="800" kern="1200" dirty="0">
                        <a:solidFill>
                          <a:srgbClr val="0B0303"/>
                        </a:solidFill>
                        <a:latin typeface="Montserrat" pitchFamily="2" charset="77"/>
                        <a:ea typeface="+mn-ea"/>
                        <a:cs typeface="+mn-cs"/>
                      </a:endParaRPr>
                    </a:p>
                  </a:txBody>
                  <a:tcPr/>
                </a:tc>
                <a:extLst>
                  <a:ext uri="{0D108BD9-81ED-4DB2-BD59-A6C34878D82A}">
                    <a16:rowId xmlns:a16="http://schemas.microsoft.com/office/drawing/2014/main" val="2432681683"/>
                  </a:ext>
                </a:extLst>
              </a:tr>
            </a:tbl>
          </a:graphicData>
        </a:graphic>
      </p:graphicFrame>
      <p:sp>
        <p:nvSpPr>
          <p:cNvPr id="8" name="TextBox 7">
            <a:extLst>
              <a:ext uri="{FF2B5EF4-FFF2-40B4-BE49-F238E27FC236}">
                <a16:creationId xmlns:a16="http://schemas.microsoft.com/office/drawing/2014/main" id="{1B174306-A4FF-FD80-6E2F-3D872611CFF4}"/>
              </a:ext>
            </a:extLst>
          </p:cNvPr>
          <p:cNvSpPr txBox="1"/>
          <p:nvPr/>
        </p:nvSpPr>
        <p:spPr>
          <a:xfrm>
            <a:off x="304801" y="6011768"/>
            <a:ext cx="10174937" cy="430887"/>
          </a:xfrm>
          <a:prstGeom prst="rect">
            <a:avLst/>
          </a:prstGeom>
          <a:noFill/>
        </p:spPr>
        <p:txBody>
          <a:bodyPr wrap="square">
            <a:spAutoFit/>
          </a:bodyPr>
          <a:lstStyle/>
          <a:p>
            <a:pPr>
              <a:buNone/>
            </a:pPr>
            <a:r>
              <a:rPr lang="en-GB" sz="1050" dirty="0">
                <a:solidFill>
                  <a:srgbClr val="0B0303"/>
                </a:solidFill>
                <a:effectLst/>
                <a:latin typeface="Montserrat" pitchFamily="2" charset="77"/>
              </a:rPr>
              <a:t>A SMART Social Impact Goal is “By the end of 2027, provide employability training to 500 young people, with at least 60% securing employment, internships, or entrepreneurial opportunities within six months of completing the program.”</a:t>
            </a:r>
          </a:p>
        </p:txBody>
      </p:sp>
      <p:sp>
        <p:nvSpPr>
          <p:cNvPr id="9" name="TextBox 8">
            <a:extLst>
              <a:ext uri="{FF2B5EF4-FFF2-40B4-BE49-F238E27FC236}">
                <a16:creationId xmlns:a16="http://schemas.microsoft.com/office/drawing/2014/main" id="{3F80B33E-C900-1C3A-957E-C1A52968072A}"/>
              </a:ext>
            </a:extLst>
          </p:cNvPr>
          <p:cNvSpPr txBox="1"/>
          <p:nvPr/>
        </p:nvSpPr>
        <p:spPr>
          <a:xfrm>
            <a:off x="8764393" y="6464442"/>
            <a:ext cx="2066335" cy="160044"/>
          </a:xfrm>
          <a:prstGeom prst="rect">
            <a:avLst/>
          </a:prstGeom>
          <a:noFill/>
        </p:spPr>
        <p:txBody>
          <a:bodyPr wrap="none" lIns="18288" tIns="18288" rIns="18288" bIns="18288" anchor="t">
            <a:spAutoFit/>
          </a:bodyPr>
          <a:lstStyle/>
          <a:p>
            <a:pPr algn="l"/>
            <a:r>
              <a:rPr sz="800" b="0" dirty="0">
                <a:solidFill>
                  <a:schemeClr val="accent6">
                    <a:lumMod val="50000"/>
                  </a:schemeClr>
                </a:solidFill>
                <a:latin typeface="Montserrat" pitchFamily="2" charset="77"/>
              </a:rPr>
              <a:t>S</a:t>
            </a:r>
            <a:r>
              <a:rPr lang="en-US" sz="800" b="0" dirty="0">
                <a:solidFill>
                  <a:schemeClr val="accent6">
                    <a:lumMod val="50000"/>
                  </a:schemeClr>
                </a:solidFill>
                <a:latin typeface="Montserrat" pitchFamily="2" charset="77"/>
              </a:rPr>
              <a:t>ocial Impact Identification Framework</a:t>
            </a:r>
            <a:endParaRPr sz="800" b="0" dirty="0">
              <a:solidFill>
                <a:schemeClr val="accent6">
                  <a:lumMod val="50000"/>
                </a:schemeClr>
              </a:solidFill>
              <a:latin typeface="Montserrat" pitchFamily="2" charset="77"/>
            </a:endParaRPr>
          </a:p>
        </p:txBody>
      </p:sp>
      <p:sp>
        <p:nvSpPr>
          <p:cNvPr id="10" name="TextBox 9">
            <a:extLst>
              <a:ext uri="{FF2B5EF4-FFF2-40B4-BE49-F238E27FC236}">
                <a16:creationId xmlns:a16="http://schemas.microsoft.com/office/drawing/2014/main" id="{8BF31A12-3979-5111-15FB-C7AB7E559489}"/>
              </a:ext>
            </a:extLst>
          </p:cNvPr>
          <p:cNvSpPr txBox="1"/>
          <p:nvPr/>
        </p:nvSpPr>
        <p:spPr>
          <a:xfrm>
            <a:off x="5155508" y="6454602"/>
            <a:ext cx="1219949" cy="160044"/>
          </a:xfrm>
          <a:prstGeom prst="rect">
            <a:avLst/>
          </a:prstGeom>
          <a:noFill/>
        </p:spPr>
        <p:txBody>
          <a:bodyPr wrap="none" lIns="18288" tIns="18288" rIns="18288" bIns="18288" anchor="t">
            <a:spAutoFit/>
          </a:bodyPr>
          <a:lstStyle/>
          <a:p>
            <a:pPr algn="l"/>
            <a:r>
              <a:rPr lang="en-US" sz="800" b="0" dirty="0">
                <a:solidFill>
                  <a:schemeClr val="accent6">
                    <a:lumMod val="50000"/>
                  </a:schemeClr>
                </a:solidFill>
                <a:latin typeface="Montserrat" pitchFamily="2" charset="77"/>
              </a:rPr>
              <a:t>www.proallyworld.com</a:t>
            </a:r>
            <a:endParaRPr sz="800" b="0" dirty="0">
              <a:solidFill>
                <a:schemeClr val="accent6">
                  <a:lumMod val="50000"/>
                </a:schemeClr>
              </a:solidFill>
              <a:latin typeface="Montserrat" pitchFamily="2" charset="77"/>
            </a:endParaRPr>
          </a:p>
        </p:txBody>
      </p:sp>
    </p:spTree>
    <p:extLst>
      <p:ext uri="{BB962C8B-B14F-4D97-AF65-F5344CB8AC3E}">
        <p14:creationId xmlns:p14="http://schemas.microsoft.com/office/powerpoint/2010/main" val="11346023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D67411-0F28-6384-6E63-8DC41E08B75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B996BB5-0F92-FC2F-73E6-1A08D9F6E667}"/>
              </a:ext>
            </a:extLst>
          </p:cNvPr>
          <p:cNvSpPr>
            <a:spLocks noGrp="1"/>
          </p:cNvSpPr>
          <p:nvPr>
            <p:ph type="body" sz="quarter" idx="23"/>
          </p:nvPr>
        </p:nvSpPr>
        <p:spPr>
          <a:xfrm>
            <a:off x="1727200" y="5314614"/>
            <a:ext cx="9082559" cy="957560"/>
          </a:xfrm>
        </p:spPr>
        <p:txBody>
          <a:bodyPr/>
          <a:lstStyle/>
          <a:p>
            <a:r>
              <a:rPr lang="en-US" dirty="0">
                <a:solidFill>
                  <a:schemeClr val="accent6">
                    <a:lumMod val="50000"/>
                  </a:schemeClr>
                </a:solidFill>
              </a:rPr>
              <a:t>Visit our website to learn more about our services and further industry insights.</a:t>
            </a:r>
          </a:p>
          <a:p>
            <a:r>
              <a:rPr lang="en-US" dirty="0">
                <a:solidFill>
                  <a:schemeClr val="accent6">
                    <a:lumMod val="50000"/>
                  </a:schemeClr>
                </a:solidFill>
              </a:rPr>
              <a:t>Email: </a:t>
            </a:r>
            <a:r>
              <a:rPr lang="en-US" dirty="0" err="1">
                <a:solidFill>
                  <a:schemeClr val="accent6">
                    <a:lumMod val="50000"/>
                  </a:schemeClr>
                </a:solidFill>
              </a:rPr>
              <a:t>info@proallyworld.com</a:t>
            </a:r>
            <a:r>
              <a:rPr lang="en-US" dirty="0">
                <a:solidFill>
                  <a:schemeClr val="accent6">
                    <a:lumMod val="50000"/>
                  </a:schemeClr>
                </a:solidFill>
              </a:rPr>
              <a:t> </a:t>
            </a:r>
          </a:p>
          <a:p>
            <a:r>
              <a:rPr lang="en-US" dirty="0">
                <a:solidFill>
                  <a:schemeClr val="accent6">
                    <a:lumMod val="50000"/>
                  </a:schemeClr>
                </a:solidFill>
              </a:rPr>
              <a:t>Website: www.proallyworld.com</a:t>
            </a:r>
            <a:endParaRPr lang="en-NG" dirty="0">
              <a:solidFill>
                <a:schemeClr val="accent6">
                  <a:lumMod val="50000"/>
                </a:schemeClr>
              </a:solidFill>
            </a:endParaRPr>
          </a:p>
        </p:txBody>
      </p:sp>
      <p:sp>
        <p:nvSpPr>
          <p:cNvPr id="3" name="Text Placeholder 2">
            <a:extLst>
              <a:ext uri="{FF2B5EF4-FFF2-40B4-BE49-F238E27FC236}">
                <a16:creationId xmlns:a16="http://schemas.microsoft.com/office/drawing/2014/main" id="{4D88F008-A199-0E79-442E-70470628AFDF}"/>
              </a:ext>
            </a:extLst>
          </p:cNvPr>
          <p:cNvSpPr>
            <a:spLocks noGrp="1"/>
          </p:cNvSpPr>
          <p:nvPr>
            <p:ph type="body" sz="quarter" idx="24"/>
          </p:nvPr>
        </p:nvSpPr>
        <p:spPr>
          <a:xfrm>
            <a:off x="8898008" y="2975294"/>
            <a:ext cx="1911752" cy="1949706"/>
          </a:xfrm>
        </p:spPr>
        <p:txBody>
          <a:bodyPr/>
          <a:lstStyle/>
          <a:p>
            <a:pPr algn="r"/>
            <a:r>
              <a:rPr lang="en-US" sz="933" b="1" dirty="0">
                <a:latin typeface="Arial" panose="020B0604020202020204" pitchFamily="34" charset="0"/>
                <a:cs typeface="Arial" panose="020B0604020202020204" pitchFamily="34" charset="0"/>
              </a:rPr>
              <a:t>Nigeria</a:t>
            </a:r>
          </a:p>
          <a:p>
            <a:pPr algn="r"/>
            <a:r>
              <a:rPr lang="en-US" sz="933" dirty="0">
                <a:latin typeface="Arial" panose="020B0604020202020204" pitchFamily="34" charset="0"/>
                <a:cs typeface="Arial" panose="020B0604020202020204" pitchFamily="34" charset="0"/>
              </a:rPr>
              <a:t>Lagos</a:t>
            </a:r>
          </a:p>
          <a:p>
            <a:pPr algn="r"/>
            <a:r>
              <a:rPr lang="en-US" sz="933" dirty="0">
                <a:latin typeface="Arial" panose="020B0604020202020204" pitchFamily="34" charset="0"/>
                <a:cs typeface="Arial" panose="020B0604020202020204" pitchFamily="34" charset="0"/>
              </a:rPr>
              <a:t>T +234 80 3201 9281</a:t>
            </a:r>
          </a:p>
          <a:p>
            <a:pPr algn="r"/>
            <a:r>
              <a:rPr lang="en-US" sz="933" dirty="0">
                <a:latin typeface="Arial" panose="020B0604020202020204" pitchFamily="34" charset="0"/>
                <a:cs typeface="Arial" panose="020B0604020202020204" pitchFamily="34" charset="0"/>
              </a:rPr>
              <a:t>RC: 1941106</a:t>
            </a:r>
          </a:p>
          <a:p>
            <a:pPr algn="r"/>
            <a:endParaRPr lang="en-US" sz="933" dirty="0">
              <a:latin typeface="Arial" panose="020B0604020202020204" pitchFamily="34" charset="0"/>
              <a:cs typeface="Arial" panose="020B0604020202020204" pitchFamily="34" charset="0"/>
            </a:endParaRPr>
          </a:p>
          <a:p>
            <a:pPr algn="r"/>
            <a:r>
              <a:rPr lang="en-US" sz="933" b="1" dirty="0">
                <a:latin typeface="Arial" panose="020B0604020202020204" pitchFamily="34" charset="0"/>
                <a:cs typeface="Arial" panose="020B0604020202020204" pitchFamily="34" charset="0"/>
              </a:rPr>
              <a:t>Netherlands</a:t>
            </a:r>
          </a:p>
          <a:p>
            <a:pPr algn="r"/>
            <a:r>
              <a:rPr lang="en-US" sz="933" dirty="0">
                <a:latin typeface="Arial" panose="020B0604020202020204" pitchFamily="34" charset="0"/>
                <a:cs typeface="Arial" panose="020B0604020202020204" pitchFamily="34" charset="0"/>
              </a:rPr>
              <a:t>Amsterdam</a:t>
            </a:r>
          </a:p>
          <a:p>
            <a:pPr algn="r"/>
            <a:r>
              <a:rPr lang="en-US" sz="933" dirty="0">
                <a:latin typeface="Arial" panose="020B0604020202020204" pitchFamily="34" charset="0"/>
                <a:cs typeface="Arial" panose="020B0604020202020204" pitchFamily="34" charset="0"/>
              </a:rPr>
              <a:t>T +31 68 778 0013</a:t>
            </a:r>
          </a:p>
          <a:p>
            <a:pPr algn="r"/>
            <a:r>
              <a:rPr lang="en-US" sz="933" dirty="0">
                <a:latin typeface="Arial" panose="020B0604020202020204" pitchFamily="34" charset="0"/>
                <a:cs typeface="Arial" panose="020B0604020202020204" pitchFamily="34" charset="0"/>
              </a:rPr>
              <a:t>KVK: 98964305</a:t>
            </a:r>
          </a:p>
          <a:p>
            <a:endParaRPr lang="en-NG" dirty="0"/>
          </a:p>
        </p:txBody>
      </p:sp>
      <p:sp>
        <p:nvSpPr>
          <p:cNvPr id="17" name="Text Placeholder 16">
            <a:extLst>
              <a:ext uri="{FF2B5EF4-FFF2-40B4-BE49-F238E27FC236}">
                <a16:creationId xmlns:a16="http://schemas.microsoft.com/office/drawing/2014/main" id="{36E3D96F-F92E-F8A6-4F35-D9B5F256CC5A}"/>
              </a:ext>
            </a:extLst>
          </p:cNvPr>
          <p:cNvSpPr>
            <a:spLocks noGrp="1"/>
          </p:cNvSpPr>
          <p:nvPr>
            <p:ph type="body" sz="quarter" idx="18"/>
          </p:nvPr>
        </p:nvSpPr>
        <p:spPr>
          <a:xfrm>
            <a:off x="724186" y="1432065"/>
            <a:ext cx="9882854" cy="749714"/>
          </a:xfrm>
        </p:spPr>
        <p:txBody>
          <a:bodyPr/>
          <a:lstStyle/>
          <a:p>
            <a:r>
              <a:rPr lang="en-NG" spc="-150" dirty="0"/>
              <a:t>Build Impact that Matter by turning your </a:t>
            </a:r>
            <a:r>
              <a:rPr lang="en-NG" spc="-150" dirty="0">
                <a:latin typeface="Montserrat"/>
                <a:cs typeface="Arial"/>
              </a:rPr>
              <a:t>Corporate Intent into Meaningful Impact.</a:t>
            </a:r>
            <a:endParaRPr lang="en-NG" spc="-150" dirty="0"/>
          </a:p>
        </p:txBody>
      </p:sp>
      <p:sp>
        <p:nvSpPr>
          <p:cNvPr id="5" name="Text Placeholder 7">
            <a:extLst>
              <a:ext uri="{FF2B5EF4-FFF2-40B4-BE49-F238E27FC236}">
                <a16:creationId xmlns:a16="http://schemas.microsoft.com/office/drawing/2014/main" id="{1C792112-0339-E2A6-F6DF-460B78F4A1E3}"/>
              </a:ext>
            </a:extLst>
          </p:cNvPr>
          <p:cNvSpPr txBox="1">
            <a:spLocks/>
          </p:cNvSpPr>
          <p:nvPr/>
        </p:nvSpPr>
        <p:spPr>
          <a:xfrm>
            <a:off x="2302270" y="4217235"/>
            <a:ext cx="2025652" cy="356528"/>
          </a:xfrm>
          <a:prstGeom prst="rect">
            <a:avLst/>
          </a:prstGeom>
        </p:spPr>
        <p:txBody>
          <a:bodyPr vert="horz" lIns="0" tIns="0" rIns="0" bIns="0" rtlCol="0" anchor="t">
            <a:noAutofit/>
          </a:bodyPr>
          <a:lstStyle>
            <a:lvl1pPr marL="0" indent="0" algn="l" defTabSz="1371600" rtl="0" eaLnBrk="1" latinLnBrk="0" hangingPunct="1">
              <a:lnSpc>
                <a:spcPct val="100000"/>
              </a:lnSpc>
              <a:spcBef>
                <a:spcPts val="0"/>
              </a:spcBef>
              <a:spcAft>
                <a:spcPts val="900"/>
              </a:spcAft>
              <a:buFont typeface="Arial" panose="020B0604020202020204" pitchFamily="34" charset="0"/>
              <a:buNone/>
              <a:defRPr sz="1500" b="1" kern="1200">
                <a:solidFill>
                  <a:schemeClr val="accent6">
                    <a:lumMod val="50000"/>
                  </a:schemeClr>
                </a:solidFill>
                <a:latin typeface="Montserrat" pitchFamily="2" charset="77"/>
                <a:ea typeface="Roboto Light" panose="02000000000000000000" pitchFamily="2" charset="0"/>
                <a:cs typeface="Roboto Light" panose="02000000000000000000" pitchFamily="2" charset="0"/>
              </a:defRPr>
            </a:lvl1pPr>
            <a:lvl2pPr marL="685800" indent="0" algn="just" defTabSz="1371600" rtl="0" eaLnBrk="1" latinLnBrk="0" hangingPunct="1">
              <a:lnSpc>
                <a:spcPts val="2250"/>
              </a:lnSpc>
              <a:spcBef>
                <a:spcPts val="0"/>
              </a:spcBef>
              <a:spcAft>
                <a:spcPts val="900"/>
              </a:spcAft>
              <a:buFont typeface="Arial" panose="020B0604020202020204" pitchFamily="34" charset="0"/>
              <a:buNone/>
              <a:defRPr sz="1800" kern="1200">
                <a:solidFill>
                  <a:srgbClr val="125740"/>
                </a:solidFill>
                <a:latin typeface="Montserrat" pitchFamily="2" charset="77"/>
                <a:ea typeface="+mn-ea"/>
                <a:cs typeface="Arial" panose="020B0604020202020204" pitchFamily="34" charset="0"/>
              </a:defRPr>
            </a:lvl2pPr>
            <a:lvl3pPr marL="1714500" indent="-342900" algn="just" defTabSz="1371600" rtl="0" eaLnBrk="1" latinLnBrk="0" hangingPunct="1">
              <a:lnSpc>
                <a:spcPts val="2250"/>
              </a:lnSpc>
              <a:spcBef>
                <a:spcPts val="0"/>
              </a:spcBef>
              <a:spcAft>
                <a:spcPts val="900"/>
              </a:spcAft>
              <a:buFont typeface="Arial" panose="020B0604020202020204" pitchFamily="34" charset="0"/>
              <a:buChar char="•"/>
              <a:defRPr sz="1800" kern="1200">
                <a:solidFill>
                  <a:srgbClr val="125740"/>
                </a:solidFill>
                <a:latin typeface="Montserrat" pitchFamily="2" charset="77"/>
                <a:ea typeface="+mn-ea"/>
                <a:cs typeface="Arial" panose="020B0604020202020204" pitchFamily="34" charset="0"/>
              </a:defRPr>
            </a:lvl3pPr>
            <a:lvl4pPr marL="2400300" indent="-342900" algn="just" defTabSz="1371600" rtl="0" eaLnBrk="1" latinLnBrk="0" hangingPunct="1">
              <a:lnSpc>
                <a:spcPts val="2250"/>
              </a:lnSpc>
              <a:spcBef>
                <a:spcPts val="0"/>
              </a:spcBef>
              <a:spcAft>
                <a:spcPts val="900"/>
              </a:spcAft>
              <a:buFont typeface="Arial" panose="020B0604020202020204" pitchFamily="34" charset="0"/>
              <a:buChar char="•"/>
              <a:defRPr sz="1800" kern="1200">
                <a:solidFill>
                  <a:srgbClr val="125740"/>
                </a:solidFill>
                <a:latin typeface="Montserrat" pitchFamily="2" charset="77"/>
                <a:ea typeface="+mn-ea"/>
                <a:cs typeface="Arial" panose="020B0604020202020204" pitchFamily="34" charset="0"/>
              </a:defRPr>
            </a:lvl4pPr>
            <a:lvl5pPr marL="3086100" indent="-342900" algn="just" defTabSz="1371600" rtl="0" eaLnBrk="1" latinLnBrk="0" hangingPunct="1">
              <a:lnSpc>
                <a:spcPts val="2250"/>
              </a:lnSpc>
              <a:spcBef>
                <a:spcPts val="0"/>
              </a:spcBef>
              <a:spcAft>
                <a:spcPts val="900"/>
              </a:spcAft>
              <a:buFont typeface="Arial" panose="020B0604020202020204" pitchFamily="34" charset="0"/>
              <a:buChar char="•"/>
              <a:defRPr sz="1800" kern="1200">
                <a:solidFill>
                  <a:srgbClr val="125740"/>
                </a:solidFill>
                <a:latin typeface="Montserrat" pitchFamily="2" charset="77"/>
                <a:ea typeface="+mn-ea"/>
                <a:cs typeface="Arial" panose="020B0604020202020204" pitchFamily="34" charset="0"/>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endParaRPr lang="en-NG" sz="1000"/>
          </a:p>
        </p:txBody>
      </p:sp>
      <p:sp>
        <p:nvSpPr>
          <p:cNvPr id="27" name="Text Placeholder 2">
            <a:extLst>
              <a:ext uri="{FF2B5EF4-FFF2-40B4-BE49-F238E27FC236}">
                <a16:creationId xmlns:a16="http://schemas.microsoft.com/office/drawing/2014/main" id="{4405AC49-C950-6920-978B-F38E51271690}"/>
              </a:ext>
            </a:extLst>
          </p:cNvPr>
          <p:cNvSpPr txBox="1">
            <a:spLocks/>
          </p:cNvSpPr>
          <p:nvPr/>
        </p:nvSpPr>
        <p:spPr>
          <a:xfrm>
            <a:off x="6649156" y="4924999"/>
            <a:ext cx="4160605" cy="376031"/>
          </a:xfrm>
          <a:prstGeom prst="rect">
            <a:avLst/>
          </a:prstGeom>
        </p:spPr>
        <p:txBody>
          <a:bodyPr vert="horz" lIns="60960" tIns="30480" rIns="60960" bIns="30480" rtlCol="0" anchor="t">
            <a:noAutofit/>
          </a:bodyPr>
          <a:lstStyle>
            <a:lvl1pPr marL="0" indent="0" algn="l" defTabSz="1371600" rtl="0" eaLnBrk="1" latinLnBrk="0" hangingPunct="1">
              <a:lnSpc>
                <a:spcPct val="100000"/>
              </a:lnSpc>
              <a:spcBef>
                <a:spcPts val="0"/>
              </a:spcBef>
              <a:spcAft>
                <a:spcPts val="900"/>
              </a:spcAft>
              <a:buFont typeface="Arial" panose="020B0604020202020204" pitchFamily="34" charset="0"/>
              <a:buNone/>
              <a:defRPr sz="1350" b="0" i="0" kern="1200" cap="none" baseline="0">
                <a:solidFill>
                  <a:schemeClr val="accent6">
                    <a:lumMod val="50000"/>
                  </a:schemeClr>
                </a:solidFill>
                <a:latin typeface="Montserrat" pitchFamily="2" charset="77"/>
                <a:ea typeface="+mn-ea"/>
                <a:cs typeface="Segoe UI Semilight" panose="020B0402040204020203" pitchFamily="34" charset="0"/>
              </a:defRPr>
            </a:lvl1pPr>
            <a:lvl2pPr marL="1028700" indent="-342900" algn="just" defTabSz="1371600" rtl="0" eaLnBrk="1" latinLnBrk="0" hangingPunct="1">
              <a:lnSpc>
                <a:spcPts val="2250"/>
              </a:lnSpc>
              <a:spcBef>
                <a:spcPts val="0"/>
              </a:spcBef>
              <a:spcAft>
                <a:spcPts val="900"/>
              </a:spcAft>
              <a:buFont typeface="Arial" panose="020B0604020202020204" pitchFamily="34" charset="0"/>
              <a:buChar char="•"/>
              <a:defRPr sz="1800" kern="1200">
                <a:solidFill>
                  <a:srgbClr val="125740"/>
                </a:solidFill>
                <a:latin typeface="Montserrat" pitchFamily="2" charset="77"/>
                <a:ea typeface="+mn-ea"/>
                <a:cs typeface="Arial" panose="020B0604020202020204" pitchFamily="34" charset="0"/>
              </a:defRPr>
            </a:lvl2pPr>
            <a:lvl3pPr marL="1714500" indent="-342900" algn="just" defTabSz="1371600" rtl="0" eaLnBrk="1" latinLnBrk="0" hangingPunct="1">
              <a:lnSpc>
                <a:spcPts val="2250"/>
              </a:lnSpc>
              <a:spcBef>
                <a:spcPts val="0"/>
              </a:spcBef>
              <a:spcAft>
                <a:spcPts val="900"/>
              </a:spcAft>
              <a:buFont typeface="Arial" panose="020B0604020202020204" pitchFamily="34" charset="0"/>
              <a:buChar char="•"/>
              <a:defRPr sz="1800" kern="1200">
                <a:solidFill>
                  <a:srgbClr val="125740"/>
                </a:solidFill>
                <a:latin typeface="Montserrat" pitchFamily="2" charset="77"/>
                <a:ea typeface="+mn-ea"/>
                <a:cs typeface="Arial" panose="020B0604020202020204" pitchFamily="34" charset="0"/>
              </a:defRPr>
            </a:lvl3pPr>
            <a:lvl4pPr marL="2400300" indent="-342900" algn="just" defTabSz="1371600" rtl="0" eaLnBrk="1" latinLnBrk="0" hangingPunct="1">
              <a:lnSpc>
                <a:spcPts val="2250"/>
              </a:lnSpc>
              <a:spcBef>
                <a:spcPts val="0"/>
              </a:spcBef>
              <a:spcAft>
                <a:spcPts val="900"/>
              </a:spcAft>
              <a:buFont typeface="Arial" panose="020B0604020202020204" pitchFamily="34" charset="0"/>
              <a:buChar char="•"/>
              <a:defRPr sz="1800" kern="1200">
                <a:solidFill>
                  <a:srgbClr val="125740"/>
                </a:solidFill>
                <a:latin typeface="Montserrat" pitchFamily="2" charset="77"/>
                <a:ea typeface="+mn-ea"/>
                <a:cs typeface="Arial" panose="020B0604020202020204" pitchFamily="34" charset="0"/>
              </a:defRPr>
            </a:lvl4pPr>
            <a:lvl5pPr marL="3086100" indent="-342900" algn="just" defTabSz="1371600" rtl="0" eaLnBrk="1" latinLnBrk="0" hangingPunct="1">
              <a:lnSpc>
                <a:spcPts val="2250"/>
              </a:lnSpc>
              <a:spcBef>
                <a:spcPts val="0"/>
              </a:spcBef>
              <a:spcAft>
                <a:spcPts val="900"/>
              </a:spcAft>
              <a:buFont typeface="Arial" panose="020B0604020202020204" pitchFamily="34" charset="0"/>
              <a:buChar char="•"/>
              <a:defRPr sz="1800" kern="1200">
                <a:solidFill>
                  <a:srgbClr val="125740"/>
                </a:solidFill>
                <a:latin typeface="Montserrat" pitchFamily="2" charset="77"/>
                <a:ea typeface="+mn-ea"/>
                <a:cs typeface="Arial" panose="020B0604020202020204" pitchFamily="34" charset="0"/>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r"/>
            <a:r>
              <a:rPr lang="en-US" sz="800" b="1" dirty="0">
                <a:cs typeface="Arial" panose="020B0604020202020204" pitchFamily="34" charset="0"/>
              </a:rPr>
              <a:t>NUPRC, NMDPRA, NCDMB, NITAD, NIPR Certified for ESG, Communication, Media, Publicity, Sustainability, and Training</a:t>
            </a:r>
            <a:endParaRPr lang="en-US" sz="800" dirty="0">
              <a:cs typeface="Arial" panose="020B0604020202020204" pitchFamily="34" charset="0"/>
            </a:endParaRPr>
          </a:p>
          <a:p>
            <a:endParaRPr lang="en-NG" sz="800" dirty="0"/>
          </a:p>
        </p:txBody>
      </p:sp>
      <p:sp>
        <p:nvSpPr>
          <p:cNvPr id="25" name="Subtitle 2">
            <a:extLst>
              <a:ext uri="{FF2B5EF4-FFF2-40B4-BE49-F238E27FC236}">
                <a16:creationId xmlns:a16="http://schemas.microsoft.com/office/drawing/2014/main" id="{350B0DC2-A48C-11BD-6A75-E655986C5964}"/>
              </a:ext>
            </a:extLst>
          </p:cNvPr>
          <p:cNvSpPr txBox="1">
            <a:spLocks/>
          </p:cNvSpPr>
          <p:nvPr/>
        </p:nvSpPr>
        <p:spPr>
          <a:xfrm>
            <a:off x="853440" y="2848996"/>
            <a:ext cx="8699786" cy="1238687"/>
          </a:xfrm>
          <a:prstGeom prst="rect">
            <a:avLst/>
          </a:prstGeom>
        </p:spPr>
        <p:txBody>
          <a:bodyPr vert="horz" lIns="0" tIns="0" rIns="0" bIns="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6">
                    <a:lumMod val="50000"/>
                  </a:schemeClr>
                </a:solidFill>
                <a:latin typeface="Montserrat"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a:solidFill>
                  <a:schemeClr val="accent6">
                    <a:lumMod val="50000"/>
                  </a:schemeClr>
                </a:solidFill>
                <a:latin typeface="Montserrat" pitchFamily="2" charset="77"/>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accent6">
                    <a:lumMod val="50000"/>
                  </a:schemeClr>
                </a:solidFill>
                <a:latin typeface="Montserrat" pitchFamily="2" charset="77"/>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accent6">
                    <a:lumMod val="50000"/>
                  </a:schemeClr>
                </a:solidFill>
                <a:latin typeface="Montserrat" pitchFamily="2" charset="77"/>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accent6">
                    <a:lumMod val="50000"/>
                  </a:schemeClr>
                </a:solidFill>
                <a:latin typeface="Montserrat" pitchFamily="2"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GB" sz="1200" dirty="0"/>
              <a:t>At PRO ALLY, we help organisations identify, prioritise and design social impact initiatives that align business ambition with community needs and the UN Sustainable Development Goals (SDGs).</a:t>
            </a:r>
          </a:p>
          <a:p>
            <a:pPr marL="0" indent="0">
              <a:lnSpc>
                <a:spcPct val="120000"/>
              </a:lnSpc>
              <a:buNone/>
            </a:pPr>
            <a:r>
              <a:rPr lang="en-GB" sz="1200" dirty="0"/>
              <a:t>Together, we can move beyond good intentions to create impact that is strategic, credible and sustainable.</a:t>
            </a:r>
          </a:p>
        </p:txBody>
      </p:sp>
    </p:spTree>
    <p:extLst>
      <p:ext uri="{BB962C8B-B14F-4D97-AF65-F5344CB8AC3E}">
        <p14:creationId xmlns:p14="http://schemas.microsoft.com/office/powerpoint/2010/main" val="4213414398"/>
      </p:ext>
    </p:extLst>
  </p:cSld>
  <p:clrMapOvr>
    <a:masterClrMapping/>
  </p:clrMapOvr>
</p:sld>
</file>

<file path=ppt/theme/theme1.xml><?xml version="1.0" encoding="utf-8"?>
<a:theme xmlns:a="http://schemas.openxmlformats.org/drawingml/2006/main" name="Custom Design">
  <a:themeElements>
    <a:clrScheme name="Sproule 2023">
      <a:dk1>
        <a:srgbClr val="1E4A66"/>
      </a:dk1>
      <a:lt1>
        <a:srgbClr val="FFFFFF"/>
      </a:lt1>
      <a:dk2>
        <a:srgbClr val="395E79"/>
      </a:dk2>
      <a:lt2>
        <a:srgbClr val="8EA3B1"/>
      </a:lt2>
      <a:accent1>
        <a:srgbClr val="1E4A66"/>
      </a:accent1>
      <a:accent2>
        <a:srgbClr val="EC5939"/>
      </a:accent2>
      <a:accent3>
        <a:srgbClr val="647F94"/>
      </a:accent3>
      <a:accent4>
        <a:srgbClr val="19A6B7"/>
      </a:accent4>
      <a:accent5>
        <a:srgbClr val="EC6B51"/>
      </a:accent5>
      <a:accent6>
        <a:srgbClr val="25AE81"/>
      </a:accent6>
      <a:hlink>
        <a:srgbClr val="EC5939"/>
      </a:hlink>
      <a:folHlink>
        <a:srgbClr val="EC6B5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ustom Design">
  <a:themeElements>
    <a:clrScheme name="Sproule 2023">
      <a:dk1>
        <a:srgbClr val="1E4A66"/>
      </a:dk1>
      <a:lt1>
        <a:srgbClr val="FFFFFF"/>
      </a:lt1>
      <a:dk2>
        <a:srgbClr val="395E79"/>
      </a:dk2>
      <a:lt2>
        <a:srgbClr val="8EA3B1"/>
      </a:lt2>
      <a:accent1>
        <a:srgbClr val="1E4A66"/>
      </a:accent1>
      <a:accent2>
        <a:srgbClr val="EC5939"/>
      </a:accent2>
      <a:accent3>
        <a:srgbClr val="647F94"/>
      </a:accent3>
      <a:accent4>
        <a:srgbClr val="19A6B7"/>
      </a:accent4>
      <a:accent5>
        <a:srgbClr val="EC6B51"/>
      </a:accent5>
      <a:accent6>
        <a:srgbClr val="25AE81"/>
      </a:accent6>
      <a:hlink>
        <a:srgbClr val="EC5939"/>
      </a:hlink>
      <a:folHlink>
        <a:srgbClr val="EC6B5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2">
    <wetp:webextensionref xmlns:r="http://schemas.openxmlformats.org/officeDocument/2006/relationships" r:id="rId1"/>
  </wetp:taskpane>
  <wetp:taskpane dockstate="right" visibility="0" width="350" row="1">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6D29D8EF-9417-4619-B63B-22B301B1F1DF}">
  <we:reference id="wa104379997" version="2.0.0.0" store="en-US" storeType="OMEX"/>
  <we:alternateReferences>
    <we:reference id="WA104379997" version="2.0.0.0" store="WA104379997"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51EF4BD8-C07F-4CE3-B8FB-7A1532094CED}">
  <we:reference id="wa200003052" version="2.0.0.0" store="en-US" storeType="OMEX"/>
  <we:alternateReferences>
    <we:reference id="WA200003052" version="2.0.0.0" store="WA200003052"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2053AB796610D489987D5052CAEB308" ma:contentTypeVersion="13" ma:contentTypeDescription="Create a new document." ma:contentTypeScope="" ma:versionID="1cc483b27f0b03b0dab2e8f78a037734">
  <xsd:schema xmlns:xsd="http://www.w3.org/2001/XMLSchema" xmlns:xs="http://www.w3.org/2001/XMLSchema" xmlns:p="http://schemas.microsoft.com/office/2006/metadata/properties" xmlns:ns2="1afb79d5-59aa-4dbe-8c43-5bdde282fbd2" xmlns:ns3="ecd02a43-6876-4ef9-9b97-be881e456780" targetNamespace="http://schemas.microsoft.com/office/2006/metadata/properties" ma:root="true" ma:fieldsID="6488d49596064c4cfb843a804d23ab30" ns2:_="" ns3:_="">
    <xsd:import namespace="1afb79d5-59aa-4dbe-8c43-5bdde282fbd2"/>
    <xsd:import namespace="ecd02a43-6876-4ef9-9b97-be881e45678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fb79d5-59aa-4dbe-8c43-5bdde282fbd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1950c209-9d10-4501-bb6e-af7eb91359a3"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cd02a43-6876-4ef9-9b97-be881e456780"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6e641907-e33f-46d8-ae79-c7367077fb44}" ma:internalName="TaxCatchAll" ma:showField="CatchAllData" ma:web="ecd02a43-6876-4ef9-9b97-be881e45678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afb79d5-59aa-4dbe-8c43-5bdde282fbd2">
      <Terms xmlns="http://schemas.microsoft.com/office/infopath/2007/PartnerControls"/>
    </lcf76f155ced4ddcb4097134ff3c332f>
    <TaxCatchAll xmlns="ecd02a43-6876-4ef9-9b97-be881e456780"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F0E4433-3DEA-4F54-B365-3D01518A7B3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afb79d5-59aa-4dbe-8c43-5bdde282fbd2"/>
    <ds:schemaRef ds:uri="ecd02a43-6876-4ef9-9b97-be881e45678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4F36101-F427-4EFB-8BD3-27D6BFF2308A}">
  <ds:schemaRefs>
    <ds:schemaRef ds:uri="http://purl.org/dc/elements/1.1/"/>
    <ds:schemaRef ds:uri="ecd02a43-6876-4ef9-9b97-be881e456780"/>
    <ds:schemaRef ds:uri="http://schemas.microsoft.com/office/infopath/2007/PartnerControls"/>
    <ds:schemaRef ds:uri="http://schemas.openxmlformats.org/package/2006/metadata/core-properties"/>
    <ds:schemaRef ds:uri="http://schemas.microsoft.com/office/2006/metadata/properties"/>
    <ds:schemaRef ds:uri="http://schemas.microsoft.com/office/2006/documentManagement/types"/>
    <ds:schemaRef ds:uri="1afb79d5-59aa-4dbe-8c43-5bdde282fbd2"/>
    <ds:schemaRef ds:uri="http://www.w3.org/XML/1998/namespace"/>
    <ds:schemaRef ds:uri="http://purl.org/dc/dcmitype/"/>
    <ds:schemaRef ds:uri="http://purl.org/dc/terms/"/>
  </ds:schemaRefs>
</ds:datastoreItem>
</file>

<file path=customXml/itemProps3.xml><?xml version="1.0" encoding="utf-8"?>
<ds:datastoreItem xmlns:ds="http://schemas.openxmlformats.org/officeDocument/2006/customXml" ds:itemID="{97CAD8CB-0DC6-466A-8F0D-131AA1633C4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4891</TotalTime>
  <Words>2232</Words>
  <Application>Microsoft Macintosh PowerPoint</Application>
  <PresentationFormat>Widescreen</PresentationFormat>
  <Paragraphs>278</Paragraphs>
  <Slides>12</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12</vt:i4>
      </vt:variant>
    </vt:vector>
  </HeadingPairs>
  <TitlesOfParts>
    <vt:vector size="19" baseType="lpstr">
      <vt:lpstr>Aptos</vt:lpstr>
      <vt:lpstr>Arial</vt:lpstr>
      <vt:lpstr>Calibri</vt:lpstr>
      <vt:lpstr>Montserrat</vt:lpstr>
      <vt:lpstr>Raleway</vt:lpstr>
      <vt:lpstr>Custom Design</vt:lpstr>
      <vt:lpstr>1_Custom Design</vt:lpstr>
      <vt:lpstr>PowerPoint Presentation</vt:lpstr>
      <vt:lpstr>PowerPoint Presentation</vt:lpstr>
      <vt:lpstr>TURNING STRATEGIC AMBITION INTO MEASURABLE SOCIAL IMPACT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Nicole Ronsky</dc:creator>
  <cp:lastModifiedBy>Tunbosun Afolayan</cp:lastModifiedBy>
  <cp:revision>23</cp:revision>
  <dcterms:created xsi:type="dcterms:W3CDTF">2023-01-31T17:33:54Z</dcterms:created>
  <dcterms:modified xsi:type="dcterms:W3CDTF">2026-10-09T14:33:22Z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0x01010002053AB796610D489987D5052CAEB308</vt:lpwstr>
  </property>
  <property fmtid="{D5CDD505-2E9C-101B-9397-08002B2CF9AE}" pid="3" name="MediaServiceImageTags">
    <vt:lpwstr/>
  </property>
</Properties>
</file>